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4"/>
  </p:sldMasterIdLst>
  <p:notesMasterIdLst>
    <p:notesMasterId r:id="rId21"/>
  </p:notesMasterIdLst>
  <p:sldIdLst>
    <p:sldId id="284" r:id="rId5"/>
    <p:sldId id="310" r:id="rId6"/>
    <p:sldId id="316" r:id="rId7"/>
    <p:sldId id="323" r:id="rId8"/>
    <p:sldId id="324" r:id="rId9"/>
    <p:sldId id="325" r:id="rId10"/>
    <p:sldId id="314" r:id="rId11"/>
    <p:sldId id="313" r:id="rId12"/>
    <p:sldId id="312" r:id="rId13"/>
    <p:sldId id="315" r:id="rId14"/>
    <p:sldId id="326" r:id="rId15"/>
    <p:sldId id="317" r:id="rId16"/>
    <p:sldId id="318" r:id="rId17"/>
    <p:sldId id="321" r:id="rId18"/>
    <p:sldId id="322" r:id="rId19"/>
    <p:sldId id="295" r:id="rId2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3C86"/>
    <a:srgbClr val="005426"/>
    <a:srgbClr val="008E40"/>
    <a:srgbClr val="C7E6A4"/>
    <a:srgbClr val="F6F000"/>
    <a:srgbClr val="F0EA00"/>
    <a:srgbClr val="A0E622"/>
    <a:srgbClr val="00D05E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936AF9-0D0A-4313-9595-9FE2F79635B9}" v="62" dt="2023-11-13T10:07:21.5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Leppänen" userId="da29f24e-6c54-4b03-9e36-45391ce978b7" providerId="ADAL" clId="{9C936AF9-0D0A-4313-9595-9FE2F79635B9}"/>
    <pc:docChg chg="undo redo custSel addSld delSld modSld sldOrd">
      <pc:chgData name="Laura Leppänen" userId="da29f24e-6c54-4b03-9e36-45391ce978b7" providerId="ADAL" clId="{9C936AF9-0D0A-4313-9595-9FE2F79635B9}" dt="2023-11-13T12:41:47.491" v="10543" actId="20577"/>
      <pc:docMkLst>
        <pc:docMk/>
      </pc:docMkLst>
      <pc:sldChg chg="modSp del mod">
        <pc:chgData name="Laura Leppänen" userId="da29f24e-6c54-4b03-9e36-45391ce978b7" providerId="ADAL" clId="{9C936AF9-0D0A-4313-9595-9FE2F79635B9}" dt="2023-11-06T11:30:29.041" v="7846" actId="47"/>
        <pc:sldMkLst>
          <pc:docMk/>
          <pc:sldMk cId="1647131790" sldId="257"/>
        </pc:sldMkLst>
        <pc:spChg chg="mod">
          <ac:chgData name="Laura Leppänen" userId="da29f24e-6c54-4b03-9e36-45391ce978b7" providerId="ADAL" clId="{9C936AF9-0D0A-4313-9595-9FE2F79635B9}" dt="2023-11-06T10:55:50.571" v="7075" actId="5793"/>
          <ac:spMkLst>
            <pc:docMk/>
            <pc:sldMk cId="1647131790" sldId="257"/>
            <ac:spMk id="8" creationId="{958E50A9-800B-08A3-9A95-8399ED0E3EF9}"/>
          </ac:spMkLst>
        </pc:spChg>
        <pc:spChg chg="mod">
          <ac:chgData name="Laura Leppänen" userId="da29f24e-6c54-4b03-9e36-45391ce978b7" providerId="ADAL" clId="{9C936AF9-0D0A-4313-9595-9FE2F79635B9}" dt="2023-11-06T10:57:52.161" v="7136" actId="5793"/>
          <ac:spMkLst>
            <pc:docMk/>
            <pc:sldMk cId="1647131790" sldId="257"/>
            <ac:spMk id="11" creationId="{4595FC12-DD4C-5D0F-F13F-883C54C9E11D}"/>
          </ac:spMkLst>
        </pc:spChg>
        <pc:spChg chg="mod">
          <ac:chgData name="Laura Leppänen" userId="da29f24e-6c54-4b03-9e36-45391ce978b7" providerId="ADAL" clId="{9C936AF9-0D0A-4313-9595-9FE2F79635B9}" dt="2023-11-06T11:00:20.149" v="7627" actId="5793"/>
          <ac:spMkLst>
            <pc:docMk/>
            <pc:sldMk cId="1647131790" sldId="257"/>
            <ac:spMk id="23" creationId="{AF3F46F7-1464-59AD-D65D-1D38E24C0B23}"/>
          </ac:spMkLst>
        </pc:spChg>
        <pc:spChg chg="mod">
          <ac:chgData name="Laura Leppänen" userId="da29f24e-6c54-4b03-9e36-45391ce978b7" providerId="ADAL" clId="{9C936AF9-0D0A-4313-9595-9FE2F79635B9}" dt="2023-10-17T11:05:59.953" v="156" actId="20577"/>
          <ac:spMkLst>
            <pc:docMk/>
            <pc:sldMk cId="1647131790" sldId="257"/>
            <ac:spMk id="36" creationId="{17A4DCC2-2797-7885-D7C0-32739D0F3F02}"/>
          </ac:spMkLst>
        </pc:spChg>
        <pc:spChg chg="mod">
          <ac:chgData name="Laura Leppänen" userId="da29f24e-6c54-4b03-9e36-45391ce978b7" providerId="ADAL" clId="{9C936AF9-0D0A-4313-9595-9FE2F79635B9}" dt="2023-10-17T11:10:21.492" v="249" actId="122"/>
          <ac:spMkLst>
            <pc:docMk/>
            <pc:sldMk cId="1647131790" sldId="257"/>
            <ac:spMk id="40" creationId="{0397AB2D-B41D-4F98-048E-7BFB93BA76AE}"/>
          </ac:spMkLst>
        </pc:spChg>
      </pc:sldChg>
      <pc:sldChg chg="del">
        <pc:chgData name="Laura Leppänen" userId="da29f24e-6c54-4b03-9e36-45391ce978b7" providerId="ADAL" clId="{9C936AF9-0D0A-4313-9595-9FE2F79635B9}" dt="2023-10-17T10:56:03.487" v="0" actId="47"/>
        <pc:sldMkLst>
          <pc:docMk/>
          <pc:sldMk cId="443719409" sldId="283"/>
        </pc:sldMkLst>
      </pc:sldChg>
      <pc:sldChg chg="addSp modSp mod">
        <pc:chgData name="Laura Leppänen" userId="da29f24e-6c54-4b03-9e36-45391ce978b7" providerId="ADAL" clId="{9C936AF9-0D0A-4313-9595-9FE2F79635B9}" dt="2023-11-06T10:48:54.555" v="6868" actId="207"/>
        <pc:sldMkLst>
          <pc:docMk/>
          <pc:sldMk cId="500462204" sldId="284"/>
        </pc:sldMkLst>
        <pc:spChg chg="add mod">
          <ac:chgData name="Laura Leppänen" userId="da29f24e-6c54-4b03-9e36-45391ce978b7" providerId="ADAL" clId="{9C936AF9-0D0A-4313-9595-9FE2F79635B9}" dt="2023-11-06T10:48:54.555" v="6868" actId="207"/>
          <ac:spMkLst>
            <pc:docMk/>
            <pc:sldMk cId="500462204" sldId="284"/>
            <ac:spMk id="4" creationId="{F7CD4F7A-5AFA-0CD8-3287-6E5C27CB78AD}"/>
          </ac:spMkLst>
        </pc:spChg>
        <pc:spChg chg="mod">
          <ac:chgData name="Laura Leppänen" userId="da29f24e-6c54-4b03-9e36-45391ce978b7" providerId="ADAL" clId="{9C936AF9-0D0A-4313-9595-9FE2F79635B9}" dt="2023-11-06T10:48:22.052" v="6833" actId="14100"/>
          <ac:spMkLst>
            <pc:docMk/>
            <pc:sldMk cId="500462204" sldId="284"/>
            <ac:spMk id="7" creationId="{0399A22B-8406-A739-6A63-D90FE9AE690A}"/>
          </ac:spMkLst>
        </pc:spChg>
        <pc:picChg chg="mod">
          <ac:chgData name="Laura Leppänen" userId="da29f24e-6c54-4b03-9e36-45391ce978b7" providerId="ADAL" clId="{9C936AF9-0D0A-4313-9595-9FE2F79635B9}" dt="2023-10-17T10:56:58.723" v="6" actId="1076"/>
          <ac:picMkLst>
            <pc:docMk/>
            <pc:sldMk cId="500462204" sldId="284"/>
            <ac:picMk id="3" creationId="{BDF8D948-D081-E91C-D495-014AC1E1AA1E}"/>
          </ac:picMkLst>
        </pc:picChg>
      </pc:sldChg>
      <pc:sldChg chg="addSp delSp modSp del mod">
        <pc:chgData name="Laura Leppänen" userId="da29f24e-6c54-4b03-9e36-45391ce978b7" providerId="ADAL" clId="{9C936AF9-0D0A-4313-9595-9FE2F79635B9}" dt="2023-11-08T06:56:52.475" v="9004" actId="47"/>
        <pc:sldMkLst>
          <pc:docMk/>
          <pc:sldMk cId="1421225554" sldId="286"/>
        </pc:sldMkLst>
        <pc:spChg chg="mod">
          <ac:chgData name="Laura Leppänen" userId="da29f24e-6c54-4b03-9e36-45391ce978b7" providerId="ADAL" clId="{9C936AF9-0D0A-4313-9595-9FE2F79635B9}" dt="2023-11-06T11:02:20.234" v="7632" actId="207"/>
          <ac:spMkLst>
            <pc:docMk/>
            <pc:sldMk cId="1421225554" sldId="286"/>
            <ac:spMk id="2" creationId="{CB04E8BA-56A0-4DA0-BBE3-56829CA60750}"/>
          </ac:spMkLst>
        </pc:spChg>
        <pc:spChg chg="add mod">
          <ac:chgData name="Laura Leppänen" userId="da29f24e-6c54-4b03-9e36-45391ce978b7" providerId="ADAL" clId="{9C936AF9-0D0A-4313-9595-9FE2F79635B9}" dt="2023-11-08T06:56:08.872" v="8996" actId="20577"/>
          <ac:spMkLst>
            <pc:docMk/>
            <pc:sldMk cId="1421225554" sldId="286"/>
            <ac:spMk id="3" creationId="{2BB4A8C3-7B0E-E130-672B-DC31CF4AFAB6}"/>
          </ac:spMkLst>
        </pc:spChg>
        <pc:spChg chg="del mod">
          <ac:chgData name="Laura Leppänen" userId="da29f24e-6c54-4b03-9e36-45391ce978b7" providerId="ADAL" clId="{9C936AF9-0D0A-4313-9595-9FE2F79635B9}" dt="2023-10-17T11:05:28.724" v="151" actId="478"/>
          <ac:spMkLst>
            <pc:docMk/>
            <pc:sldMk cId="1421225554" sldId="286"/>
            <ac:spMk id="3" creationId="{660E58A8-F359-E143-DD1B-AB46FBC0EA0C}"/>
          </ac:spMkLst>
        </pc:spChg>
        <pc:spChg chg="del">
          <ac:chgData name="Laura Leppänen" userId="da29f24e-6c54-4b03-9e36-45391ce978b7" providerId="ADAL" clId="{9C936AF9-0D0A-4313-9595-9FE2F79635B9}" dt="2023-10-17T11:05:38.367" v="154" actId="478"/>
          <ac:spMkLst>
            <pc:docMk/>
            <pc:sldMk cId="1421225554" sldId="286"/>
            <ac:spMk id="4" creationId="{A31CE1AC-27EA-D121-3FBB-E645F4673270}"/>
          </ac:spMkLst>
        </pc:spChg>
        <pc:spChg chg="del">
          <ac:chgData name="Laura Leppänen" userId="da29f24e-6c54-4b03-9e36-45391ce978b7" providerId="ADAL" clId="{9C936AF9-0D0A-4313-9595-9FE2F79635B9}" dt="2023-10-17T11:05:40.954" v="155" actId="478"/>
          <ac:spMkLst>
            <pc:docMk/>
            <pc:sldMk cId="1421225554" sldId="286"/>
            <ac:spMk id="6" creationId="{C0A34843-2B71-9AF5-3E0B-A41E763EC13E}"/>
          </ac:spMkLst>
        </pc:spChg>
        <pc:picChg chg="add del">
          <ac:chgData name="Laura Leppänen" userId="da29f24e-6c54-4b03-9e36-45391ce978b7" providerId="ADAL" clId="{9C936AF9-0D0A-4313-9595-9FE2F79635B9}" dt="2023-10-17T11:05:35.476" v="153" actId="478"/>
          <ac:picMkLst>
            <pc:docMk/>
            <pc:sldMk cId="1421225554" sldId="286"/>
            <ac:picMk id="5" creationId="{AE08297E-9226-45CB-ACFD-659C50705CF2}"/>
          </ac:picMkLst>
        </pc:picChg>
      </pc:sldChg>
      <pc:sldChg chg="addSp modSp mod">
        <pc:chgData name="Laura Leppänen" userId="da29f24e-6c54-4b03-9e36-45391ce978b7" providerId="ADAL" clId="{9C936AF9-0D0A-4313-9595-9FE2F79635B9}" dt="2023-10-27T07:30:31.644" v="6390" actId="2711"/>
        <pc:sldMkLst>
          <pc:docMk/>
          <pc:sldMk cId="4081703690" sldId="295"/>
        </pc:sldMkLst>
        <pc:spChg chg="mod">
          <ac:chgData name="Laura Leppänen" userId="da29f24e-6c54-4b03-9e36-45391ce978b7" providerId="ADAL" clId="{9C936AF9-0D0A-4313-9595-9FE2F79635B9}" dt="2023-10-27T07:07:24.988" v="6140" actId="20577"/>
          <ac:spMkLst>
            <pc:docMk/>
            <pc:sldMk cId="4081703690" sldId="295"/>
            <ac:spMk id="3" creationId="{D7983CDA-A0F8-113B-3920-C6E599BE70DA}"/>
          </ac:spMkLst>
        </pc:spChg>
        <pc:spChg chg="mod">
          <ac:chgData name="Laura Leppänen" userId="da29f24e-6c54-4b03-9e36-45391ce978b7" providerId="ADAL" clId="{9C936AF9-0D0A-4313-9595-9FE2F79635B9}" dt="2023-10-27T07:30:31.644" v="6390" actId="2711"/>
          <ac:spMkLst>
            <pc:docMk/>
            <pc:sldMk cId="4081703690" sldId="295"/>
            <ac:spMk id="6" creationId="{A69C6206-4F0C-48F6-B15D-D742683D0116}"/>
          </ac:spMkLst>
        </pc:spChg>
        <pc:spChg chg="add mod">
          <ac:chgData name="Laura Leppänen" userId="da29f24e-6c54-4b03-9e36-45391ce978b7" providerId="ADAL" clId="{9C936AF9-0D0A-4313-9595-9FE2F79635B9}" dt="2023-10-27T07:07:44" v="6146" actId="2711"/>
          <ac:spMkLst>
            <pc:docMk/>
            <pc:sldMk cId="4081703690" sldId="295"/>
            <ac:spMk id="8" creationId="{C58C8947-BB0D-F4AF-30D9-7BF49A19779A}"/>
          </ac:spMkLst>
        </pc:spChg>
        <pc:spChg chg="add mod">
          <ac:chgData name="Laura Leppänen" userId="da29f24e-6c54-4b03-9e36-45391ce978b7" providerId="ADAL" clId="{9C936AF9-0D0A-4313-9595-9FE2F79635B9}" dt="2023-10-27T07:07:32.965" v="6141" actId="2711"/>
          <ac:spMkLst>
            <pc:docMk/>
            <pc:sldMk cId="4081703690" sldId="295"/>
            <ac:spMk id="10" creationId="{087ABF45-8D46-1723-0BDA-83089524C429}"/>
          </ac:spMkLst>
        </pc:spChg>
      </pc:sldChg>
      <pc:sldChg chg="del">
        <pc:chgData name="Laura Leppänen" userId="da29f24e-6c54-4b03-9e36-45391ce978b7" providerId="ADAL" clId="{9C936AF9-0D0A-4313-9595-9FE2F79635B9}" dt="2023-10-17T11:05:03.687" v="149" actId="47"/>
        <pc:sldMkLst>
          <pc:docMk/>
          <pc:sldMk cId="1344380438" sldId="296"/>
        </pc:sldMkLst>
      </pc:sldChg>
      <pc:sldChg chg="addSp delSp modSp add del mod">
        <pc:chgData name="Laura Leppänen" userId="da29f24e-6c54-4b03-9e36-45391ce978b7" providerId="ADAL" clId="{9C936AF9-0D0A-4313-9595-9FE2F79635B9}" dt="2023-11-08T07:57:40.178" v="9214" actId="47"/>
        <pc:sldMkLst>
          <pc:docMk/>
          <pc:sldMk cId="1597446600" sldId="296"/>
        </pc:sldMkLst>
        <pc:spChg chg="mod">
          <ac:chgData name="Laura Leppänen" userId="da29f24e-6c54-4b03-9e36-45391ce978b7" providerId="ADAL" clId="{9C936AF9-0D0A-4313-9595-9FE2F79635B9}" dt="2023-11-06T11:27:52.353" v="7678" actId="20577"/>
          <ac:spMkLst>
            <pc:docMk/>
            <pc:sldMk cId="1597446600" sldId="296"/>
            <ac:spMk id="2" creationId="{CB04E8BA-56A0-4DA0-BBE3-56829CA60750}"/>
          </ac:spMkLst>
        </pc:spChg>
        <pc:spChg chg="add del mod">
          <ac:chgData name="Laura Leppänen" userId="da29f24e-6c54-4b03-9e36-45391ce978b7" providerId="ADAL" clId="{9C936AF9-0D0A-4313-9595-9FE2F79635B9}" dt="2023-11-06T11:40:15.779" v="8251" actId="478"/>
          <ac:spMkLst>
            <pc:docMk/>
            <pc:sldMk cId="1597446600" sldId="296"/>
            <ac:spMk id="3" creationId="{2BB4A8C3-7B0E-E130-672B-DC31CF4AFAB6}"/>
          </ac:spMkLst>
        </pc:spChg>
        <pc:picChg chg="del">
          <ac:chgData name="Laura Leppänen" userId="da29f24e-6c54-4b03-9e36-45391ce978b7" providerId="ADAL" clId="{9C936AF9-0D0A-4313-9595-9FE2F79635B9}" dt="2023-11-06T11:40:19.594" v="8252" actId="478"/>
          <ac:picMkLst>
            <pc:docMk/>
            <pc:sldMk cId="1597446600" sldId="296"/>
            <ac:picMk id="7" creationId="{44662339-971B-3C9C-BF66-FB225DB5D1E1}"/>
          </ac:picMkLst>
        </pc:picChg>
        <pc:picChg chg="del">
          <ac:chgData name="Laura Leppänen" userId="da29f24e-6c54-4b03-9e36-45391ce978b7" providerId="ADAL" clId="{9C936AF9-0D0A-4313-9595-9FE2F79635B9}" dt="2023-11-06T11:40:20.719" v="8253" actId="478"/>
          <ac:picMkLst>
            <pc:docMk/>
            <pc:sldMk cId="1597446600" sldId="296"/>
            <ac:picMk id="9" creationId="{95019497-1401-3BD0-DC3B-303CC43BBF03}"/>
          </ac:picMkLst>
        </pc:picChg>
        <pc:picChg chg="del mod">
          <ac:chgData name="Laura Leppänen" userId="da29f24e-6c54-4b03-9e36-45391ce978b7" providerId="ADAL" clId="{9C936AF9-0D0A-4313-9595-9FE2F79635B9}" dt="2023-11-06T11:40:21.436" v="8255" actId="478"/>
          <ac:picMkLst>
            <pc:docMk/>
            <pc:sldMk cId="1597446600" sldId="296"/>
            <ac:picMk id="10" creationId="{E643FAA3-0DDE-CE1D-25A7-20C40F38FD8E}"/>
          </ac:picMkLst>
        </pc:picChg>
        <pc:picChg chg="del">
          <ac:chgData name="Laura Leppänen" userId="da29f24e-6c54-4b03-9e36-45391ce978b7" providerId="ADAL" clId="{9C936AF9-0D0A-4313-9595-9FE2F79635B9}" dt="2023-11-06T11:40:22.154" v="8256" actId="478"/>
          <ac:picMkLst>
            <pc:docMk/>
            <pc:sldMk cId="1597446600" sldId="296"/>
            <ac:picMk id="11" creationId="{6378A94A-9DA5-ADB3-6036-58AFF2EC7FE3}"/>
          </ac:picMkLst>
        </pc:picChg>
        <pc:picChg chg="del">
          <ac:chgData name="Laura Leppänen" userId="da29f24e-6c54-4b03-9e36-45391ce978b7" providerId="ADAL" clId="{9C936AF9-0D0A-4313-9595-9FE2F79635B9}" dt="2023-11-06T11:40:22.856" v="8257" actId="478"/>
          <ac:picMkLst>
            <pc:docMk/>
            <pc:sldMk cId="1597446600" sldId="296"/>
            <ac:picMk id="12" creationId="{A9FCE741-BDCC-2416-84B1-B19A77EA1204}"/>
          </ac:picMkLst>
        </pc:picChg>
        <pc:picChg chg="del">
          <ac:chgData name="Laura Leppänen" userId="da29f24e-6c54-4b03-9e36-45391ce978b7" providerId="ADAL" clId="{9C936AF9-0D0A-4313-9595-9FE2F79635B9}" dt="2023-11-06T11:40:23.706" v="8258" actId="478"/>
          <ac:picMkLst>
            <pc:docMk/>
            <pc:sldMk cId="1597446600" sldId="296"/>
            <ac:picMk id="13" creationId="{77F958A2-0CC7-2DD3-56F4-1082B2A16281}"/>
          </ac:picMkLst>
        </pc:picChg>
      </pc:sldChg>
      <pc:sldChg chg="addSp delSp modSp add del mod">
        <pc:chgData name="Laura Leppänen" userId="da29f24e-6c54-4b03-9e36-45391ce978b7" providerId="ADAL" clId="{9C936AF9-0D0A-4313-9595-9FE2F79635B9}" dt="2023-11-08T07:58:36.315" v="9224" actId="47"/>
        <pc:sldMkLst>
          <pc:docMk/>
          <pc:sldMk cId="1551171965" sldId="297"/>
        </pc:sldMkLst>
        <pc:spChg chg="mod">
          <ac:chgData name="Laura Leppänen" userId="da29f24e-6c54-4b03-9e36-45391ce978b7" providerId="ADAL" clId="{9C936AF9-0D0A-4313-9595-9FE2F79635B9}" dt="2023-11-06T11:28:15.254" v="7715" actId="20577"/>
          <ac:spMkLst>
            <pc:docMk/>
            <pc:sldMk cId="1551171965" sldId="297"/>
            <ac:spMk id="2" creationId="{CB04E8BA-56A0-4DA0-BBE3-56829CA60750}"/>
          </ac:spMkLst>
        </pc:spChg>
        <pc:spChg chg="mod">
          <ac:chgData name="Laura Leppänen" userId="da29f24e-6c54-4b03-9e36-45391ce978b7" providerId="ADAL" clId="{9C936AF9-0D0A-4313-9595-9FE2F79635B9}" dt="2023-11-06T11:41:30.562" v="8273" actId="255"/>
          <ac:spMkLst>
            <pc:docMk/>
            <pc:sldMk cId="1551171965" sldId="297"/>
            <ac:spMk id="3" creationId="{2BB4A8C3-7B0E-E130-672B-DC31CF4AFAB6}"/>
          </ac:spMkLst>
        </pc:spChg>
        <pc:picChg chg="add mod">
          <ac:chgData name="Laura Leppänen" userId="da29f24e-6c54-4b03-9e36-45391ce978b7" providerId="ADAL" clId="{9C936AF9-0D0A-4313-9595-9FE2F79635B9}" dt="2023-11-08T06:18:40.431" v="8383" actId="1076"/>
          <ac:picMkLst>
            <pc:docMk/>
            <pc:sldMk cId="1551171965" sldId="297"/>
            <ac:picMk id="4" creationId="{F8187B47-D394-E0BE-4DF3-1C92533CFC25}"/>
          </ac:picMkLst>
        </pc:picChg>
        <pc:picChg chg="del">
          <ac:chgData name="Laura Leppänen" userId="da29f24e-6c54-4b03-9e36-45391ce978b7" providerId="ADAL" clId="{9C936AF9-0D0A-4313-9595-9FE2F79635B9}" dt="2023-11-06T11:40:45.918" v="8265" actId="478"/>
          <ac:picMkLst>
            <pc:docMk/>
            <pc:sldMk cId="1551171965" sldId="297"/>
            <ac:picMk id="7" creationId="{44662339-971B-3C9C-BF66-FB225DB5D1E1}"/>
          </ac:picMkLst>
        </pc:picChg>
        <pc:picChg chg="del">
          <ac:chgData name="Laura Leppänen" userId="da29f24e-6c54-4b03-9e36-45391ce978b7" providerId="ADAL" clId="{9C936AF9-0D0A-4313-9595-9FE2F79635B9}" dt="2023-11-06T11:40:46.859" v="8266" actId="478"/>
          <ac:picMkLst>
            <pc:docMk/>
            <pc:sldMk cId="1551171965" sldId="297"/>
            <ac:picMk id="9" creationId="{95019497-1401-3BD0-DC3B-303CC43BBF03}"/>
          </ac:picMkLst>
        </pc:picChg>
        <pc:picChg chg="del">
          <ac:chgData name="Laura Leppänen" userId="da29f24e-6c54-4b03-9e36-45391ce978b7" providerId="ADAL" clId="{9C936AF9-0D0A-4313-9595-9FE2F79635B9}" dt="2023-11-06T11:40:47.476" v="8267" actId="478"/>
          <ac:picMkLst>
            <pc:docMk/>
            <pc:sldMk cId="1551171965" sldId="297"/>
            <ac:picMk id="10" creationId="{E643FAA3-0DDE-CE1D-25A7-20C40F38FD8E}"/>
          </ac:picMkLst>
        </pc:picChg>
        <pc:picChg chg="del">
          <ac:chgData name="Laura Leppänen" userId="da29f24e-6c54-4b03-9e36-45391ce978b7" providerId="ADAL" clId="{9C936AF9-0D0A-4313-9595-9FE2F79635B9}" dt="2023-11-06T11:40:48.131" v="8268" actId="478"/>
          <ac:picMkLst>
            <pc:docMk/>
            <pc:sldMk cId="1551171965" sldId="297"/>
            <ac:picMk id="11" creationId="{6378A94A-9DA5-ADB3-6036-58AFF2EC7FE3}"/>
          </ac:picMkLst>
        </pc:picChg>
        <pc:picChg chg="del">
          <ac:chgData name="Laura Leppänen" userId="da29f24e-6c54-4b03-9e36-45391ce978b7" providerId="ADAL" clId="{9C936AF9-0D0A-4313-9595-9FE2F79635B9}" dt="2023-11-06T11:40:48.881" v="8269" actId="478"/>
          <ac:picMkLst>
            <pc:docMk/>
            <pc:sldMk cId="1551171965" sldId="297"/>
            <ac:picMk id="12" creationId="{A9FCE741-BDCC-2416-84B1-B19A77EA1204}"/>
          </ac:picMkLst>
        </pc:picChg>
        <pc:picChg chg="del">
          <ac:chgData name="Laura Leppänen" userId="da29f24e-6c54-4b03-9e36-45391ce978b7" providerId="ADAL" clId="{9C936AF9-0D0A-4313-9595-9FE2F79635B9}" dt="2023-11-06T11:40:49.699" v="8270" actId="478"/>
          <ac:picMkLst>
            <pc:docMk/>
            <pc:sldMk cId="1551171965" sldId="297"/>
            <ac:picMk id="13" creationId="{77F958A2-0CC7-2DD3-56F4-1082B2A16281}"/>
          </ac:picMkLst>
        </pc:picChg>
      </pc:sldChg>
      <pc:sldChg chg="delSp modSp add del mod ord">
        <pc:chgData name="Laura Leppänen" userId="da29f24e-6c54-4b03-9e36-45391ce978b7" providerId="ADAL" clId="{9C936AF9-0D0A-4313-9595-9FE2F79635B9}" dt="2023-11-08T07:08:07.548" v="9049" actId="47"/>
        <pc:sldMkLst>
          <pc:docMk/>
          <pc:sldMk cId="913355671" sldId="298"/>
        </pc:sldMkLst>
        <pc:spChg chg="mod">
          <ac:chgData name="Laura Leppänen" userId="da29f24e-6c54-4b03-9e36-45391ce978b7" providerId="ADAL" clId="{9C936AF9-0D0A-4313-9595-9FE2F79635B9}" dt="2023-11-06T11:28:29.702" v="7752" actId="20577"/>
          <ac:spMkLst>
            <pc:docMk/>
            <pc:sldMk cId="913355671" sldId="298"/>
            <ac:spMk id="2" creationId="{CB04E8BA-56A0-4DA0-BBE3-56829CA60750}"/>
          </ac:spMkLst>
        </pc:spChg>
        <pc:spChg chg="mod">
          <ac:chgData name="Laura Leppänen" userId="da29f24e-6c54-4b03-9e36-45391ce978b7" providerId="ADAL" clId="{9C936AF9-0D0A-4313-9595-9FE2F79635B9}" dt="2023-11-08T06:33:49.945" v="8622" actId="20577"/>
          <ac:spMkLst>
            <pc:docMk/>
            <pc:sldMk cId="913355671" sldId="298"/>
            <ac:spMk id="3" creationId="{2BB4A8C3-7B0E-E130-672B-DC31CF4AFAB6}"/>
          </ac:spMkLst>
        </pc:spChg>
        <pc:picChg chg="del">
          <ac:chgData name="Laura Leppänen" userId="da29f24e-6c54-4b03-9e36-45391ce978b7" providerId="ADAL" clId="{9C936AF9-0D0A-4313-9595-9FE2F79635B9}" dt="2023-11-06T11:40:35.233" v="8259" actId="478"/>
          <ac:picMkLst>
            <pc:docMk/>
            <pc:sldMk cId="913355671" sldId="298"/>
            <ac:picMk id="7" creationId="{44662339-971B-3C9C-BF66-FB225DB5D1E1}"/>
          </ac:picMkLst>
        </pc:picChg>
        <pc:picChg chg="del">
          <ac:chgData name="Laura Leppänen" userId="da29f24e-6c54-4b03-9e36-45391ce978b7" providerId="ADAL" clId="{9C936AF9-0D0A-4313-9595-9FE2F79635B9}" dt="2023-11-06T11:40:36.235" v="8260" actId="478"/>
          <ac:picMkLst>
            <pc:docMk/>
            <pc:sldMk cId="913355671" sldId="298"/>
            <ac:picMk id="9" creationId="{95019497-1401-3BD0-DC3B-303CC43BBF03}"/>
          </ac:picMkLst>
        </pc:picChg>
        <pc:picChg chg="del">
          <ac:chgData name="Laura Leppänen" userId="da29f24e-6c54-4b03-9e36-45391ce978b7" providerId="ADAL" clId="{9C936AF9-0D0A-4313-9595-9FE2F79635B9}" dt="2023-11-06T11:40:36.869" v="8261" actId="478"/>
          <ac:picMkLst>
            <pc:docMk/>
            <pc:sldMk cId="913355671" sldId="298"/>
            <ac:picMk id="10" creationId="{E643FAA3-0DDE-CE1D-25A7-20C40F38FD8E}"/>
          </ac:picMkLst>
        </pc:picChg>
        <pc:picChg chg="del">
          <ac:chgData name="Laura Leppänen" userId="da29f24e-6c54-4b03-9e36-45391ce978b7" providerId="ADAL" clId="{9C936AF9-0D0A-4313-9595-9FE2F79635B9}" dt="2023-11-06T11:40:37.710" v="8262" actId="478"/>
          <ac:picMkLst>
            <pc:docMk/>
            <pc:sldMk cId="913355671" sldId="298"/>
            <ac:picMk id="11" creationId="{6378A94A-9DA5-ADB3-6036-58AFF2EC7FE3}"/>
          </ac:picMkLst>
        </pc:picChg>
        <pc:picChg chg="del">
          <ac:chgData name="Laura Leppänen" userId="da29f24e-6c54-4b03-9e36-45391ce978b7" providerId="ADAL" clId="{9C936AF9-0D0A-4313-9595-9FE2F79635B9}" dt="2023-11-06T11:40:38.544" v="8263" actId="478"/>
          <ac:picMkLst>
            <pc:docMk/>
            <pc:sldMk cId="913355671" sldId="298"/>
            <ac:picMk id="12" creationId="{A9FCE741-BDCC-2416-84B1-B19A77EA1204}"/>
          </ac:picMkLst>
        </pc:picChg>
        <pc:picChg chg="del">
          <ac:chgData name="Laura Leppänen" userId="da29f24e-6c54-4b03-9e36-45391ce978b7" providerId="ADAL" clId="{9C936AF9-0D0A-4313-9595-9FE2F79635B9}" dt="2023-11-06T11:40:39.499" v="8264" actId="478"/>
          <ac:picMkLst>
            <pc:docMk/>
            <pc:sldMk cId="913355671" sldId="298"/>
            <ac:picMk id="13" creationId="{77F958A2-0CC7-2DD3-56F4-1082B2A16281}"/>
          </ac:picMkLst>
        </pc:picChg>
      </pc:sldChg>
      <pc:sldChg chg="addSp delSp modSp add del mod ord">
        <pc:chgData name="Laura Leppänen" userId="da29f24e-6c54-4b03-9e36-45391ce978b7" providerId="ADAL" clId="{9C936AF9-0D0A-4313-9595-9FE2F79635B9}" dt="2023-11-08T06:45:07.644" v="8652" actId="47"/>
        <pc:sldMkLst>
          <pc:docMk/>
          <pc:sldMk cId="2062259775" sldId="299"/>
        </pc:sldMkLst>
        <pc:spChg chg="mod">
          <ac:chgData name="Laura Leppänen" userId="da29f24e-6c54-4b03-9e36-45391ce978b7" providerId="ADAL" clId="{9C936AF9-0D0A-4313-9595-9FE2F79635B9}" dt="2023-11-06T11:28:59.202" v="7806" actId="14100"/>
          <ac:spMkLst>
            <pc:docMk/>
            <pc:sldMk cId="2062259775" sldId="299"/>
            <ac:spMk id="2" creationId="{CB04E8BA-56A0-4DA0-BBE3-56829CA60750}"/>
          </ac:spMkLst>
        </pc:spChg>
        <pc:spChg chg="mod">
          <ac:chgData name="Laura Leppänen" userId="da29f24e-6c54-4b03-9e36-45391ce978b7" providerId="ADAL" clId="{9C936AF9-0D0A-4313-9595-9FE2F79635B9}" dt="2023-11-06T11:46:46.327" v="8343" actId="1076"/>
          <ac:spMkLst>
            <pc:docMk/>
            <pc:sldMk cId="2062259775" sldId="299"/>
            <ac:spMk id="3" creationId="{2BB4A8C3-7B0E-E130-672B-DC31CF4AFAB6}"/>
          </ac:spMkLst>
        </pc:spChg>
        <pc:spChg chg="add mod">
          <ac:chgData name="Laura Leppänen" userId="da29f24e-6c54-4b03-9e36-45391ce978b7" providerId="ADAL" clId="{9C936AF9-0D0A-4313-9595-9FE2F79635B9}" dt="2023-11-06T11:46:50.712" v="8344" actId="14100"/>
          <ac:spMkLst>
            <pc:docMk/>
            <pc:sldMk cId="2062259775" sldId="299"/>
            <ac:spMk id="6" creationId="{BD786758-9373-F591-00C2-9946B3A60BF2}"/>
          </ac:spMkLst>
        </pc:spChg>
        <pc:picChg chg="add mod">
          <ac:chgData name="Laura Leppänen" userId="da29f24e-6c54-4b03-9e36-45391ce978b7" providerId="ADAL" clId="{9C936AF9-0D0A-4313-9595-9FE2F79635B9}" dt="2023-11-06T11:44:07.384" v="8297" actId="1076"/>
          <ac:picMkLst>
            <pc:docMk/>
            <pc:sldMk cId="2062259775" sldId="299"/>
            <ac:picMk id="4" creationId="{F7BF4631-208F-C029-EC3C-7165E22A82E0}"/>
          </ac:picMkLst>
        </pc:picChg>
        <pc:picChg chg="del">
          <ac:chgData name="Laura Leppänen" userId="da29f24e-6c54-4b03-9e36-45391ce978b7" providerId="ADAL" clId="{9C936AF9-0D0A-4313-9595-9FE2F79635B9}" dt="2023-11-06T11:43:53.503" v="8291" actId="478"/>
          <ac:picMkLst>
            <pc:docMk/>
            <pc:sldMk cId="2062259775" sldId="299"/>
            <ac:picMk id="7" creationId="{44662339-971B-3C9C-BF66-FB225DB5D1E1}"/>
          </ac:picMkLst>
        </pc:picChg>
        <pc:picChg chg="del">
          <ac:chgData name="Laura Leppänen" userId="da29f24e-6c54-4b03-9e36-45391ce978b7" providerId="ADAL" clId="{9C936AF9-0D0A-4313-9595-9FE2F79635B9}" dt="2023-11-06T11:43:55.863" v="8292" actId="478"/>
          <ac:picMkLst>
            <pc:docMk/>
            <pc:sldMk cId="2062259775" sldId="299"/>
            <ac:picMk id="9" creationId="{95019497-1401-3BD0-DC3B-303CC43BBF03}"/>
          </ac:picMkLst>
        </pc:picChg>
        <pc:picChg chg="del">
          <ac:chgData name="Laura Leppänen" userId="da29f24e-6c54-4b03-9e36-45391ce978b7" providerId="ADAL" clId="{9C936AF9-0D0A-4313-9595-9FE2F79635B9}" dt="2023-11-06T11:43:57.067" v="8293" actId="478"/>
          <ac:picMkLst>
            <pc:docMk/>
            <pc:sldMk cId="2062259775" sldId="299"/>
            <ac:picMk id="10" creationId="{E643FAA3-0DDE-CE1D-25A7-20C40F38FD8E}"/>
          </ac:picMkLst>
        </pc:picChg>
        <pc:picChg chg="del">
          <ac:chgData name="Laura Leppänen" userId="da29f24e-6c54-4b03-9e36-45391ce978b7" providerId="ADAL" clId="{9C936AF9-0D0A-4313-9595-9FE2F79635B9}" dt="2023-11-06T11:43:58.218" v="8294" actId="478"/>
          <ac:picMkLst>
            <pc:docMk/>
            <pc:sldMk cId="2062259775" sldId="299"/>
            <ac:picMk id="11" creationId="{6378A94A-9DA5-ADB3-6036-58AFF2EC7FE3}"/>
          </ac:picMkLst>
        </pc:picChg>
        <pc:picChg chg="del">
          <ac:chgData name="Laura Leppänen" userId="da29f24e-6c54-4b03-9e36-45391ce978b7" providerId="ADAL" clId="{9C936AF9-0D0A-4313-9595-9FE2F79635B9}" dt="2023-11-06T11:43:58.907" v="8295" actId="478"/>
          <ac:picMkLst>
            <pc:docMk/>
            <pc:sldMk cId="2062259775" sldId="299"/>
            <ac:picMk id="12" creationId="{A9FCE741-BDCC-2416-84B1-B19A77EA1204}"/>
          </ac:picMkLst>
        </pc:picChg>
        <pc:picChg chg="del">
          <ac:chgData name="Laura Leppänen" userId="da29f24e-6c54-4b03-9e36-45391ce978b7" providerId="ADAL" clId="{9C936AF9-0D0A-4313-9595-9FE2F79635B9}" dt="2023-11-06T11:43:59.644" v="8296" actId="478"/>
          <ac:picMkLst>
            <pc:docMk/>
            <pc:sldMk cId="2062259775" sldId="299"/>
            <ac:picMk id="13" creationId="{77F958A2-0CC7-2DD3-56F4-1082B2A16281}"/>
          </ac:picMkLst>
        </pc:picChg>
      </pc:sldChg>
      <pc:sldChg chg="addSp delSp modSp add del mod ord">
        <pc:chgData name="Laura Leppänen" userId="da29f24e-6c54-4b03-9e36-45391ce978b7" providerId="ADAL" clId="{9C936AF9-0D0A-4313-9595-9FE2F79635B9}" dt="2023-11-08T07:42:22.087" v="9119" actId="47"/>
        <pc:sldMkLst>
          <pc:docMk/>
          <pc:sldMk cId="2428809449" sldId="300"/>
        </pc:sldMkLst>
        <pc:spChg chg="mod">
          <ac:chgData name="Laura Leppänen" userId="da29f24e-6c54-4b03-9e36-45391ce978b7" providerId="ADAL" clId="{9C936AF9-0D0A-4313-9595-9FE2F79635B9}" dt="2023-10-27T06:47:34.478" v="5163" actId="255"/>
          <ac:spMkLst>
            <pc:docMk/>
            <pc:sldMk cId="2428809449" sldId="300"/>
            <ac:spMk id="2" creationId="{CB04E8BA-56A0-4DA0-BBE3-56829CA60750}"/>
          </ac:spMkLst>
        </pc:spChg>
        <pc:spChg chg="mod">
          <ac:chgData name="Laura Leppänen" userId="da29f24e-6c54-4b03-9e36-45391ce978b7" providerId="ADAL" clId="{9C936AF9-0D0A-4313-9595-9FE2F79635B9}" dt="2023-11-03T06:01:52.917" v="6811" actId="14100"/>
          <ac:spMkLst>
            <pc:docMk/>
            <pc:sldMk cId="2428809449" sldId="300"/>
            <ac:spMk id="3" creationId="{2BB4A8C3-7B0E-E130-672B-DC31CF4AFAB6}"/>
          </ac:spMkLst>
        </pc:spChg>
        <pc:picChg chg="add del">
          <ac:chgData name="Laura Leppänen" userId="da29f24e-6c54-4b03-9e36-45391ce978b7" providerId="ADAL" clId="{9C936AF9-0D0A-4313-9595-9FE2F79635B9}" dt="2023-10-18T11:12:13.264" v="3645" actId="22"/>
          <ac:picMkLst>
            <pc:docMk/>
            <pc:sldMk cId="2428809449" sldId="300"/>
            <ac:picMk id="6" creationId="{1FC0BA33-B66A-AB98-BD1D-5D42A7F3FAE2}"/>
          </ac:picMkLst>
        </pc:picChg>
        <pc:picChg chg="add del mod">
          <ac:chgData name="Laura Leppänen" userId="da29f24e-6c54-4b03-9e36-45391ce978b7" providerId="ADAL" clId="{9C936AF9-0D0A-4313-9595-9FE2F79635B9}" dt="2023-10-27T07:41:50.725" v="6504" actId="478"/>
          <ac:picMkLst>
            <pc:docMk/>
            <pc:sldMk cId="2428809449" sldId="300"/>
            <ac:picMk id="6" creationId="{59601027-7AC1-641A-726B-01C3E9C6E58B}"/>
          </ac:picMkLst>
        </pc:picChg>
        <pc:picChg chg="add del mod">
          <ac:chgData name="Laura Leppänen" userId="da29f24e-6c54-4b03-9e36-45391ce978b7" providerId="ADAL" clId="{9C936AF9-0D0A-4313-9595-9FE2F79635B9}" dt="2023-10-27T07:40:17.618" v="6493" actId="478"/>
          <ac:picMkLst>
            <pc:docMk/>
            <pc:sldMk cId="2428809449" sldId="300"/>
            <ac:picMk id="14" creationId="{19C69514-885D-51B5-39CA-317A44D2E80B}"/>
          </ac:picMkLst>
        </pc:picChg>
        <pc:picChg chg="add mod">
          <ac:chgData name="Laura Leppänen" userId="da29f24e-6c54-4b03-9e36-45391ce978b7" providerId="ADAL" clId="{9C936AF9-0D0A-4313-9595-9FE2F79635B9}" dt="2023-10-27T07:42:28.223" v="6542" actId="1076"/>
          <ac:picMkLst>
            <pc:docMk/>
            <pc:sldMk cId="2428809449" sldId="300"/>
            <ac:picMk id="15" creationId="{51CEB3E2-7EB5-CB41-8BA5-633CDF710F87}"/>
          </ac:picMkLst>
        </pc:picChg>
      </pc:sldChg>
      <pc:sldChg chg="modSp add del mod">
        <pc:chgData name="Laura Leppänen" userId="da29f24e-6c54-4b03-9e36-45391ce978b7" providerId="ADAL" clId="{9C936AF9-0D0A-4313-9595-9FE2F79635B9}" dt="2023-11-08T06:47:19.402" v="8667" actId="47"/>
        <pc:sldMkLst>
          <pc:docMk/>
          <pc:sldMk cId="1093473198" sldId="301"/>
        </pc:sldMkLst>
        <pc:spChg chg="mod">
          <ac:chgData name="Laura Leppänen" userId="da29f24e-6c54-4b03-9e36-45391ce978b7" providerId="ADAL" clId="{9C936AF9-0D0A-4313-9595-9FE2F79635B9}" dt="2023-11-06T11:29:11.566" v="7843" actId="20577"/>
          <ac:spMkLst>
            <pc:docMk/>
            <pc:sldMk cId="1093473198" sldId="301"/>
            <ac:spMk id="2" creationId="{CB04E8BA-56A0-4DA0-BBE3-56829CA60750}"/>
          </ac:spMkLst>
        </pc:spChg>
        <pc:spChg chg="mod">
          <ac:chgData name="Laura Leppänen" userId="da29f24e-6c54-4b03-9e36-45391ce978b7" providerId="ADAL" clId="{9C936AF9-0D0A-4313-9595-9FE2F79635B9}" dt="2023-11-06T11:49:16.385" v="8349" actId="255"/>
          <ac:spMkLst>
            <pc:docMk/>
            <pc:sldMk cId="1093473198" sldId="301"/>
            <ac:spMk id="3" creationId="{2BB4A8C3-7B0E-E130-672B-DC31CF4AFAB6}"/>
          </ac:spMkLst>
        </pc:spChg>
      </pc:sldChg>
      <pc:sldChg chg="addSp delSp modSp add del mod ord">
        <pc:chgData name="Laura Leppänen" userId="da29f24e-6c54-4b03-9e36-45391ce978b7" providerId="ADAL" clId="{9C936AF9-0D0A-4313-9595-9FE2F79635B9}" dt="2023-11-08T07:01:17.571" v="9007" actId="47"/>
        <pc:sldMkLst>
          <pc:docMk/>
          <pc:sldMk cId="353535653" sldId="302"/>
        </pc:sldMkLst>
        <pc:spChg chg="mod">
          <ac:chgData name="Laura Leppänen" userId="da29f24e-6c54-4b03-9e36-45391ce978b7" providerId="ADAL" clId="{9C936AF9-0D0A-4313-9595-9FE2F79635B9}" dt="2023-10-27T06:46:38.796" v="5156" actId="255"/>
          <ac:spMkLst>
            <pc:docMk/>
            <pc:sldMk cId="353535653" sldId="302"/>
            <ac:spMk id="2" creationId="{CB04E8BA-56A0-4DA0-BBE3-56829CA60750}"/>
          </ac:spMkLst>
        </pc:spChg>
        <pc:spChg chg="mod">
          <ac:chgData name="Laura Leppänen" userId="da29f24e-6c54-4b03-9e36-45391ce978b7" providerId="ADAL" clId="{9C936AF9-0D0A-4313-9595-9FE2F79635B9}" dt="2023-11-06T11:53:23.553" v="8382" actId="255"/>
          <ac:spMkLst>
            <pc:docMk/>
            <pc:sldMk cId="353535653" sldId="302"/>
            <ac:spMk id="3" creationId="{2BB4A8C3-7B0E-E130-672B-DC31CF4AFAB6}"/>
          </ac:spMkLst>
        </pc:spChg>
        <pc:spChg chg="add mod">
          <ac:chgData name="Laura Leppänen" userId="da29f24e-6c54-4b03-9e36-45391ce978b7" providerId="ADAL" clId="{9C936AF9-0D0A-4313-9595-9FE2F79635B9}" dt="2023-11-06T11:50:46.473" v="8360" actId="1076"/>
          <ac:spMkLst>
            <pc:docMk/>
            <pc:sldMk cId="353535653" sldId="302"/>
            <ac:spMk id="4" creationId="{BEE22679-9763-F6CD-EFA6-79AE5F3CD0A5}"/>
          </ac:spMkLst>
        </pc:spChg>
        <pc:spChg chg="add mod">
          <ac:chgData name="Laura Leppänen" userId="da29f24e-6c54-4b03-9e36-45391ce978b7" providerId="ADAL" clId="{9C936AF9-0D0A-4313-9595-9FE2F79635B9}" dt="2023-11-06T11:52:11.884" v="8371" actId="255"/>
          <ac:spMkLst>
            <pc:docMk/>
            <pc:sldMk cId="353535653" sldId="302"/>
            <ac:spMk id="6" creationId="{CA04C3F1-0D75-EC0F-68F5-DAFC6CF24D1C}"/>
          </ac:spMkLst>
        </pc:spChg>
        <pc:picChg chg="mod">
          <ac:chgData name="Laura Leppänen" userId="da29f24e-6c54-4b03-9e36-45391ce978b7" providerId="ADAL" clId="{9C936AF9-0D0A-4313-9595-9FE2F79635B9}" dt="2023-11-06T11:51:49.369" v="8368" actId="1076"/>
          <ac:picMkLst>
            <pc:docMk/>
            <pc:sldMk cId="353535653" sldId="302"/>
            <ac:picMk id="5" creationId="{AE08297E-9226-45CB-ACFD-659C50705CF2}"/>
          </ac:picMkLst>
        </pc:picChg>
        <pc:picChg chg="add del mod">
          <ac:chgData name="Laura Leppänen" userId="da29f24e-6c54-4b03-9e36-45391ce978b7" providerId="ADAL" clId="{9C936AF9-0D0A-4313-9595-9FE2F79635B9}" dt="2023-10-18T11:13:25.381" v="3652" actId="478"/>
          <ac:picMkLst>
            <pc:docMk/>
            <pc:sldMk cId="353535653" sldId="302"/>
            <ac:picMk id="6" creationId="{3C637ABA-21CE-D699-E66A-0E966C0C6E53}"/>
          </ac:picMkLst>
        </pc:picChg>
        <pc:picChg chg="del">
          <ac:chgData name="Laura Leppänen" userId="da29f24e-6c54-4b03-9e36-45391ce978b7" providerId="ADAL" clId="{9C936AF9-0D0A-4313-9595-9FE2F79635B9}" dt="2023-11-06T11:50:13.046" v="8353" actId="478"/>
          <ac:picMkLst>
            <pc:docMk/>
            <pc:sldMk cId="353535653" sldId="302"/>
            <ac:picMk id="7" creationId="{44662339-971B-3C9C-BF66-FB225DB5D1E1}"/>
          </ac:picMkLst>
        </pc:picChg>
        <pc:picChg chg="del">
          <ac:chgData name="Laura Leppänen" userId="da29f24e-6c54-4b03-9e36-45391ce978b7" providerId="ADAL" clId="{9C936AF9-0D0A-4313-9595-9FE2F79635B9}" dt="2023-11-06T11:50:13.902" v="8354" actId="478"/>
          <ac:picMkLst>
            <pc:docMk/>
            <pc:sldMk cId="353535653" sldId="302"/>
            <ac:picMk id="9" creationId="{95019497-1401-3BD0-DC3B-303CC43BBF03}"/>
          </ac:picMkLst>
        </pc:picChg>
        <pc:picChg chg="del">
          <ac:chgData name="Laura Leppänen" userId="da29f24e-6c54-4b03-9e36-45391ce978b7" providerId="ADAL" clId="{9C936AF9-0D0A-4313-9595-9FE2F79635B9}" dt="2023-11-06T11:50:14.536" v="8355" actId="478"/>
          <ac:picMkLst>
            <pc:docMk/>
            <pc:sldMk cId="353535653" sldId="302"/>
            <ac:picMk id="10" creationId="{E643FAA3-0DDE-CE1D-25A7-20C40F38FD8E}"/>
          </ac:picMkLst>
        </pc:picChg>
        <pc:picChg chg="del">
          <ac:chgData name="Laura Leppänen" userId="da29f24e-6c54-4b03-9e36-45391ce978b7" providerId="ADAL" clId="{9C936AF9-0D0A-4313-9595-9FE2F79635B9}" dt="2023-11-06T11:50:15.207" v="8356" actId="478"/>
          <ac:picMkLst>
            <pc:docMk/>
            <pc:sldMk cId="353535653" sldId="302"/>
            <ac:picMk id="11" creationId="{6378A94A-9DA5-ADB3-6036-58AFF2EC7FE3}"/>
          </ac:picMkLst>
        </pc:picChg>
        <pc:picChg chg="del">
          <ac:chgData name="Laura Leppänen" userId="da29f24e-6c54-4b03-9e36-45391ce978b7" providerId="ADAL" clId="{9C936AF9-0D0A-4313-9595-9FE2F79635B9}" dt="2023-11-06T11:50:16.043" v="8357" actId="478"/>
          <ac:picMkLst>
            <pc:docMk/>
            <pc:sldMk cId="353535653" sldId="302"/>
            <ac:picMk id="12" creationId="{A9FCE741-BDCC-2416-84B1-B19A77EA1204}"/>
          </ac:picMkLst>
        </pc:picChg>
        <pc:picChg chg="del">
          <ac:chgData name="Laura Leppänen" userId="da29f24e-6c54-4b03-9e36-45391ce978b7" providerId="ADAL" clId="{9C936AF9-0D0A-4313-9595-9FE2F79635B9}" dt="2023-11-06T11:50:16.725" v="8358" actId="478"/>
          <ac:picMkLst>
            <pc:docMk/>
            <pc:sldMk cId="353535653" sldId="302"/>
            <ac:picMk id="13" creationId="{77F958A2-0CC7-2DD3-56F4-1082B2A16281}"/>
          </ac:picMkLst>
        </pc:picChg>
        <pc:picChg chg="add mod">
          <ac:chgData name="Laura Leppänen" userId="da29f24e-6c54-4b03-9e36-45391ce978b7" providerId="ADAL" clId="{9C936AF9-0D0A-4313-9595-9FE2F79635B9}" dt="2023-11-06T11:53:00.923" v="8378" actId="1076"/>
          <ac:picMkLst>
            <pc:docMk/>
            <pc:sldMk cId="353535653" sldId="302"/>
            <ac:picMk id="14" creationId="{D472312D-FE49-35BD-A89A-0963DCCAA3B4}"/>
          </ac:picMkLst>
        </pc:picChg>
      </pc:sldChg>
      <pc:sldChg chg="addSp delSp modSp add del mod">
        <pc:chgData name="Laura Leppänen" userId="da29f24e-6c54-4b03-9e36-45391ce978b7" providerId="ADAL" clId="{9C936AF9-0D0A-4313-9595-9FE2F79635B9}" dt="2023-11-08T07:28:57.900" v="9058" actId="47"/>
        <pc:sldMkLst>
          <pc:docMk/>
          <pc:sldMk cId="891494192" sldId="303"/>
        </pc:sldMkLst>
        <pc:spChg chg="mod">
          <ac:chgData name="Laura Leppänen" userId="da29f24e-6c54-4b03-9e36-45391ce978b7" providerId="ADAL" clId="{9C936AF9-0D0A-4313-9595-9FE2F79635B9}" dt="2023-10-27T06:46:47.133" v="5157" actId="255"/>
          <ac:spMkLst>
            <pc:docMk/>
            <pc:sldMk cId="891494192" sldId="303"/>
            <ac:spMk id="2" creationId="{CB04E8BA-56A0-4DA0-BBE3-56829CA60750}"/>
          </ac:spMkLst>
        </pc:spChg>
        <pc:spChg chg="mod">
          <ac:chgData name="Laura Leppänen" userId="da29f24e-6c54-4b03-9e36-45391ce978b7" providerId="ADAL" clId="{9C936AF9-0D0A-4313-9595-9FE2F79635B9}" dt="2023-11-08T07:02:38.314" v="9022" actId="14100"/>
          <ac:spMkLst>
            <pc:docMk/>
            <pc:sldMk cId="891494192" sldId="303"/>
            <ac:spMk id="3" creationId="{2BB4A8C3-7B0E-E130-672B-DC31CF4AFAB6}"/>
          </ac:spMkLst>
        </pc:spChg>
        <pc:spChg chg="add mod">
          <ac:chgData name="Laura Leppänen" userId="da29f24e-6c54-4b03-9e36-45391ce978b7" providerId="ADAL" clId="{9C936AF9-0D0A-4313-9595-9FE2F79635B9}" dt="2023-11-08T07:02:18.881" v="9019" actId="1076"/>
          <ac:spMkLst>
            <pc:docMk/>
            <pc:sldMk cId="891494192" sldId="303"/>
            <ac:spMk id="4" creationId="{4F880B81-3F6C-97EF-363F-D12EE5E21D3C}"/>
          </ac:spMkLst>
        </pc:spChg>
        <pc:spChg chg="del">
          <ac:chgData name="Laura Leppänen" userId="da29f24e-6c54-4b03-9e36-45391ce978b7" providerId="ADAL" clId="{9C936AF9-0D0A-4313-9595-9FE2F79635B9}" dt="2023-10-27T06:33:48.582" v="4549" actId="478"/>
          <ac:spMkLst>
            <pc:docMk/>
            <pc:sldMk cId="891494192" sldId="303"/>
            <ac:spMk id="4" creationId="{BEE22679-9763-F6CD-EFA6-79AE5F3CD0A5}"/>
          </ac:spMkLst>
        </pc:spChg>
        <pc:picChg chg="del">
          <ac:chgData name="Laura Leppänen" userId="da29f24e-6c54-4b03-9e36-45391ce978b7" providerId="ADAL" clId="{9C936AF9-0D0A-4313-9595-9FE2F79635B9}" dt="2023-11-08T07:01:28.159" v="9008" actId="478"/>
          <ac:picMkLst>
            <pc:docMk/>
            <pc:sldMk cId="891494192" sldId="303"/>
            <ac:picMk id="7" creationId="{44662339-971B-3C9C-BF66-FB225DB5D1E1}"/>
          </ac:picMkLst>
        </pc:picChg>
        <pc:picChg chg="add mod">
          <ac:chgData name="Laura Leppänen" userId="da29f24e-6c54-4b03-9e36-45391ce978b7" providerId="ADAL" clId="{9C936AF9-0D0A-4313-9595-9FE2F79635B9}" dt="2023-11-08T07:01:46.041" v="9014" actId="1076"/>
          <ac:picMkLst>
            <pc:docMk/>
            <pc:sldMk cId="891494192" sldId="303"/>
            <ac:picMk id="8" creationId="{6DFF96B2-C056-D2D9-EBFA-F27F3EE88BEC}"/>
          </ac:picMkLst>
        </pc:picChg>
        <pc:picChg chg="del">
          <ac:chgData name="Laura Leppänen" userId="da29f24e-6c54-4b03-9e36-45391ce978b7" providerId="ADAL" clId="{9C936AF9-0D0A-4313-9595-9FE2F79635B9}" dt="2023-11-08T07:01:30.039" v="9009" actId="478"/>
          <ac:picMkLst>
            <pc:docMk/>
            <pc:sldMk cId="891494192" sldId="303"/>
            <ac:picMk id="9" creationId="{95019497-1401-3BD0-DC3B-303CC43BBF03}"/>
          </ac:picMkLst>
        </pc:picChg>
        <pc:picChg chg="del">
          <ac:chgData name="Laura Leppänen" userId="da29f24e-6c54-4b03-9e36-45391ce978b7" providerId="ADAL" clId="{9C936AF9-0D0A-4313-9595-9FE2F79635B9}" dt="2023-11-08T07:01:31.860" v="9010" actId="478"/>
          <ac:picMkLst>
            <pc:docMk/>
            <pc:sldMk cId="891494192" sldId="303"/>
            <ac:picMk id="10" creationId="{E643FAA3-0DDE-CE1D-25A7-20C40F38FD8E}"/>
          </ac:picMkLst>
        </pc:picChg>
        <pc:picChg chg="del">
          <ac:chgData name="Laura Leppänen" userId="da29f24e-6c54-4b03-9e36-45391ce978b7" providerId="ADAL" clId="{9C936AF9-0D0A-4313-9595-9FE2F79635B9}" dt="2023-11-08T07:01:33.806" v="9011" actId="478"/>
          <ac:picMkLst>
            <pc:docMk/>
            <pc:sldMk cId="891494192" sldId="303"/>
            <ac:picMk id="11" creationId="{6378A94A-9DA5-ADB3-6036-58AFF2EC7FE3}"/>
          </ac:picMkLst>
        </pc:picChg>
        <pc:picChg chg="del">
          <ac:chgData name="Laura Leppänen" userId="da29f24e-6c54-4b03-9e36-45391ce978b7" providerId="ADAL" clId="{9C936AF9-0D0A-4313-9595-9FE2F79635B9}" dt="2023-11-08T07:01:35.781" v="9012" actId="478"/>
          <ac:picMkLst>
            <pc:docMk/>
            <pc:sldMk cId="891494192" sldId="303"/>
            <ac:picMk id="12" creationId="{A9FCE741-BDCC-2416-84B1-B19A77EA1204}"/>
          </ac:picMkLst>
        </pc:picChg>
        <pc:picChg chg="del">
          <ac:chgData name="Laura Leppänen" userId="da29f24e-6c54-4b03-9e36-45391ce978b7" providerId="ADAL" clId="{9C936AF9-0D0A-4313-9595-9FE2F79635B9}" dt="2023-11-08T07:01:37.622" v="9013" actId="478"/>
          <ac:picMkLst>
            <pc:docMk/>
            <pc:sldMk cId="891494192" sldId="303"/>
            <ac:picMk id="13" creationId="{77F958A2-0CC7-2DD3-56F4-1082B2A16281}"/>
          </ac:picMkLst>
        </pc:picChg>
        <pc:picChg chg="del">
          <ac:chgData name="Laura Leppänen" userId="da29f24e-6c54-4b03-9e36-45391ce978b7" providerId="ADAL" clId="{9C936AF9-0D0A-4313-9595-9FE2F79635B9}" dt="2023-10-27T06:28:50.295" v="4545" actId="478"/>
          <ac:picMkLst>
            <pc:docMk/>
            <pc:sldMk cId="891494192" sldId="303"/>
            <ac:picMk id="14" creationId="{D472312D-FE49-35BD-A89A-0963DCCAA3B4}"/>
          </ac:picMkLst>
        </pc:picChg>
      </pc:sldChg>
      <pc:sldChg chg="addSp delSp modSp add del mod">
        <pc:chgData name="Laura Leppänen" userId="da29f24e-6c54-4b03-9e36-45391ce978b7" providerId="ADAL" clId="{9C936AF9-0D0A-4313-9595-9FE2F79635B9}" dt="2023-11-08T07:36:51.669" v="9078" actId="47"/>
        <pc:sldMkLst>
          <pc:docMk/>
          <pc:sldMk cId="474224688" sldId="304"/>
        </pc:sldMkLst>
        <pc:spChg chg="mod">
          <ac:chgData name="Laura Leppänen" userId="da29f24e-6c54-4b03-9e36-45391ce978b7" providerId="ADAL" clId="{9C936AF9-0D0A-4313-9595-9FE2F79635B9}" dt="2023-10-27T06:47:09.834" v="5160" actId="255"/>
          <ac:spMkLst>
            <pc:docMk/>
            <pc:sldMk cId="474224688" sldId="304"/>
            <ac:spMk id="2" creationId="{CB04E8BA-56A0-4DA0-BBE3-56829CA60750}"/>
          </ac:spMkLst>
        </pc:spChg>
        <pc:spChg chg="mod">
          <ac:chgData name="Laura Leppänen" userId="da29f24e-6c54-4b03-9e36-45391ce978b7" providerId="ADAL" clId="{9C936AF9-0D0A-4313-9595-9FE2F79635B9}" dt="2023-10-27T07:36:54.298" v="6466" actId="5793"/>
          <ac:spMkLst>
            <pc:docMk/>
            <pc:sldMk cId="474224688" sldId="304"/>
            <ac:spMk id="3" creationId="{2BB4A8C3-7B0E-E130-672B-DC31CF4AFAB6}"/>
          </ac:spMkLst>
        </pc:spChg>
        <pc:picChg chg="add del mod">
          <ac:chgData name="Laura Leppänen" userId="da29f24e-6c54-4b03-9e36-45391ce978b7" providerId="ADAL" clId="{9C936AF9-0D0A-4313-9595-9FE2F79635B9}" dt="2023-11-08T07:31:30.830" v="9065" actId="478"/>
          <ac:picMkLst>
            <pc:docMk/>
            <pc:sldMk cId="474224688" sldId="304"/>
            <ac:picMk id="6" creationId="{62152E5C-6A13-51E2-2D34-541ABAD7D943}"/>
          </ac:picMkLst>
        </pc:picChg>
        <pc:picChg chg="del">
          <ac:chgData name="Laura Leppänen" userId="da29f24e-6c54-4b03-9e36-45391ce978b7" providerId="ADAL" clId="{9C936AF9-0D0A-4313-9595-9FE2F79635B9}" dt="2023-11-08T07:29:08.098" v="9059" actId="478"/>
          <ac:picMkLst>
            <pc:docMk/>
            <pc:sldMk cId="474224688" sldId="304"/>
            <ac:picMk id="7" creationId="{44662339-971B-3C9C-BF66-FB225DB5D1E1}"/>
          </ac:picMkLst>
        </pc:picChg>
        <pc:picChg chg="add del mod">
          <ac:chgData name="Laura Leppänen" userId="da29f24e-6c54-4b03-9e36-45391ce978b7" providerId="ADAL" clId="{9C936AF9-0D0A-4313-9595-9FE2F79635B9}" dt="2023-11-08T07:36:20.996" v="9071" actId="21"/>
          <ac:picMkLst>
            <pc:docMk/>
            <pc:sldMk cId="474224688" sldId="304"/>
            <ac:picMk id="8" creationId="{2D2DE939-E0B8-ED08-2699-FF731EC86AC6}"/>
          </ac:picMkLst>
        </pc:picChg>
        <pc:picChg chg="del">
          <ac:chgData name="Laura Leppänen" userId="da29f24e-6c54-4b03-9e36-45391ce978b7" providerId="ADAL" clId="{9C936AF9-0D0A-4313-9595-9FE2F79635B9}" dt="2023-10-27T06:36:33.242" v="4771" actId="478"/>
          <ac:picMkLst>
            <pc:docMk/>
            <pc:sldMk cId="474224688" sldId="304"/>
            <ac:picMk id="8" creationId="{6DFF96B2-C056-D2D9-EBFA-F27F3EE88BEC}"/>
          </ac:picMkLst>
        </pc:picChg>
        <pc:picChg chg="del">
          <ac:chgData name="Laura Leppänen" userId="da29f24e-6c54-4b03-9e36-45391ce978b7" providerId="ADAL" clId="{9C936AF9-0D0A-4313-9595-9FE2F79635B9}" dt="2023-11-08T07:29:09.314" v="9060" actId="478"/>
          <ac:picMkLst>
            <pc:docMk/>
            <pc:sldMk cId="474224688" sldId="304"/>
            <ac:picMk id="9" creationId="{95019497-1401-3BD0-DC3B-303CC43BBF03}"/>
          </ac:picMkLst>
        </pc:picChg>
        <pc:picChg chg="del">
          <ac:chgData name="Laura Leppänen" userId="da29f24e-6c54-4b03-9e36-45391ce978b7" providerId="ADAL" clId="{9C936AF9-0D0A-4313-9595-9FE2F79635B9}" dt="2023-11-08T07:29:09.977" v="9061" actId="478"/>
          <ac:picMkLst>
            <pc:docMk/>
            <pc:sldMk cId="474224688" sldId="304"/>
            <ac:picMk id="10" creationId="{E643FAA3-0DDE-CE1D-25A7-20C40F38FD8E}"/>
          </ac:picMkLst>
        </pc:picChg>
        <pc:picChg chg="del">
          <ac:chgData name="Laura Leppänen" userId="da29f24e-6c54-4b03-9e36-45391ce978b7" providerId="ADAL" clId="{9C936AF9-0D0A-4313-9595-9FE2F79635B9}" dt="2023-11-08T07:29:10.857" v="9062" actId="478"/>
          <ac:picMkLst>
            <pc:docMk/>
            <pc:sldMk cId="474224688" sldId="304"/>
            <ac:picMk id="11" creationId="{6378A94A-9DA5-ADB3-6036-58AFF2EC7FE3}"/>
          </ac:picMkLst>
        </pc:picChg>
        <pc:picChg chg="del">
          <ac:chgData name="Laura Leppänen" userId="da29f24e-6c54-4b03-9e36-45391ce978b7" providerId="ADAL" clId="{9C936AF9-0D0A-4313-9595-9FE2F79635B9}" dt="2023-11-08T07:29:12.034" v="9063" actId="478"/>
          <ac:picMkLst>
            <pc:docMk/>
            <pc:sldMk cId="474224688" sldId="304"/>
            <ac:picMk id="12" creationId="{A9FCE741-BDCC-2416-84B1-B19A77EA1204}"/>
          </ac:picMkLst>
        </pc:picChg>
        <pc:picChg chg="del">
          <ac:chgData name="Laura Leppänen" userId="da29f24e-6c54-4b03-9e36-45391ce978b7" providerId="ADAL" clId="{9C936AF9-0D0A-4313-9595-9FE2F79635B9}" dt="2023-11-08T07:29:13.321" v="9064" actId="478"/>
          <ac:picMkLst>
            <pc:docMk/>
            <pc:sldMk cId="474224688" sldId="304"/>
            <ac:picMk id="13" creationId="{77F958A2-0CC7-2DD3-56F4-1082B2A16281}"/>
          </ac:picMkLst>
        </pc:picChg>
      </pc:sldChg>
      <pc:sldChg chg="addSp delSp modSp add del mod">
        <pc:chgData name="Laura Leppänen" userId="da29f24e-6c54-4b03-9e36-45391ce978b7" providerId="ADAL" clId="{9C936AF9-0D0A-4313-9595-9FE2F79635B9}" dt="2023-11-08T07:38:54.908" v="9085" actId="47"/>
        <pc:sldMkLst>
          <pc:docMk/>
          <pc:sldMk cId="816301014" sldId="305"/>
        </pc:sldMkLst>
        <pc:spChg chg="mod">
          <ac:chgData name="Laura Leppänen" userId="da29f24e-6c54-4b03-9e36-45391ce978b7" providerId="ADAL" clId="{9C936AF9-0D0A-4313-9595-9FE2F79635B9}" dt="2023-10-27T06:47:25.701" v="5162" actId="255"/>
          <ac:spMkLst>
            <pc:docMk/>
            <pc:sldMk cId="816301014" sldId="305"/>
            <ac:spMk id="2" creationId="{CB04E8BA-56A0-4DA0-BBE3-56829CA60750}"/>
          </ac:spMkLst>
        </pc:spChg>
        <pc:spChg chg="mod">
          <ac:chgData name="Laura Leppänen" userId="da29f24e-6c54-4b03-9e36-45391ce978b7" providerId="ADAL" clId="{9C936AF9-0D0A-4313-9595-9FE2F79635B9}" dt="2023-10-27T07:37:37.985" v="6478" actId="948"/>
          <ac:spMkLst>
            <pc:docMk/>
            <pc:sldMk cId="816301014" sldId="305"/>
            <ac:spMk id="3" creationId="{2BB4A8C3-7B0E-E130-672B-DC31CF4AFAB6}"/>
          </ac:spMkLst>
        </pc:spChg>
        <pc:picChg chg="del">
          <ac:chgData name="Laura Leppänen" userId="da29f24e-6c54-4b03-9e36-45391ce978b7" providerId="ADAL" clId="{9C936AF9-0D0A-4313-9595-9FE2F79635B9}" dt="2023-10-27T06:38:42.292" v="4779" actId="478"/>
          <ac:picMkLst>
            <pc:docMk/>
            <pc:sldMk cId="816301014" sldId="305"/>
            <ac:picMk id="6" creationId="{62152E5C-6A13-51E2-2D34-541ABAD7D943}"/>
          </ac:picMkLst>
        </pc:picChg>
        <pc:picChg chg="add mod">
          <ac:chgData name="Laura Leppänen" userId="da29f24e-6c54-4b03-9e36-45391ce978b7" providerId="ADAL" clId="{9C936AF9-0D0A-4313-9595-9FE2F79635B9}" dt="2023-10-27T06:38:52.802" v="4783" actId="1076"/>
          <ac:picMkLst>
            <pc:docMk/>
            <pc:sldMk cId="816301014" sldId="305"/>
            <ac:picMk id="8" creationId="{95769339-F5A1-4826-D1CC-A5BAE3C7FCC1}"/>
          </ac:picMkLst>
        </pc:picChg>
      </pc:sldChg>
      <pc:sldChg chg="addSp delSp modSp add del mod">
        <pc:chgData name="Laura Leppänen" userId="da29f24e-6c54-4b03-9e36-45391ce978b7" providerId="ADAL" clId="{9C936AF9-0D0A-4313-9595-9FE2F79635B9}" dt="2023-11-08T07:42:23.975" v="9120" actId="47"/>
        <pc:sldMkLst>
          <pc:docMk/>
          <pc:sldMk cId="2675420252" sldId="306"/>
        </pc:sldMkLst>
        <pc:spChg chg="mod">
          <ac:chgData name="Laura Leppänen" userId="da29f24e-6c54-4b03-9e36-45391ce978b7" providerId="ADAL" clId="{9C936AF9-0D0A-4313-9595-9FE2F79635B9}" dt="2023-10-27T07:29:03.192" v="6384" actId="14100"/>
          <ac:spMkLst>
            <pc:docMk/>
            <pc:sldMk cId="2675420252" sldId="306"/>
            <ac:spMk id="2" creationId="{CB04E8BA-56A0-4DA0-BBE3-56829CA60750}"/>
          </ac:spMkLst>
        </pc:spChg>
        <pc:spChg chg="mod">
          <ac:chgData name="Laura Leppänen" userId="da29f24e-6c54-4b03-9e36-45391ce978b7" providerId="ADAL" clId="{9C936AF9-0D0A-4313-9595-9FE2F79635B9}" dt="2023-10-27T07:52:40.188" v="6766" actId="255"/>
          <ac:spMkLst>
            <pc:docMk/>
            <pc:sldMk cId="2675420252" sldId="306"/>
            <ac:spMk id="3" creationId="{2BB4A8C3-7B0E-E130-672B-DC31CF4AFAB6}"/>
          </ac:spMkLst>
        </pc:spChg>
        <pc:picChg chg="add mod">
          <ac:chgData name="Laura Leppänen" userId="da29f24e-6c54-4b03-9e36-45391ce978b7" providerId="ADAL" clId="{9C936AF9-0D0A-4313-9595-9FE2F79635B9}" dt="2023-11-03T06:02:23.848" v="6813" actId="1076"/>
          <ac:picMkLst>
            <pc:docMk/>
            <pc:sldMk cId="2675420252" sldId="306"/>
            <ac:picMk id="4" creationId="{528DECAA-76FE-5FA8-AD79-08D5EF0DE7D8}"/>
          </ac:picMkLst>
        </pc:picChg>
        <pc:picChg chg="del">
          <ac:chgData name="Laura Leppänen" userId="da29f24e-6c54-4b03-9e36-45391ce978b7" providerId="ADAL" clId="{9C936AF9-0D0A-4313-9595-9FE2F79635B9}" dt="2023-10-27T06:42:26.990" v="4918" actId="478"/>
          <ac:picMkLst>
            <pc:docMk/>
            <pc:sldMk cId="2675420252" sldId="306"/>
            <ac:picMk id="14" creationId="{19C69514-885D-51B5-39CA-317A44D2E80B}"/>
          </ac:picMkLst>
        </pc:picChg>
      </pc:sldChg>
      <pc:sldChg chg="addSp delSp modSp add del mod">
        <pc:chgData name="Laura Leppänen" userId="da29f24e-6c54-4b03-9e36-45391ce978b7" providerId="ADAL" clId="{9C936AF9-0D0A-4313-9595-9FE2F79635B9}" dt="2023-11-08T07:55:35.583" v="9138" actId="47"/>
        <pc:sldMkLst>
          <pc:docMk/>
          <pc:sldMk cId="1932240574" sldId="307"/>
        </pc:sldMkLst>
        <pc:spChg chg="mod">
          <ac:chgData name="Laura Leppänen" userId="da29f24e-6c54-4b03-9e36-45391ce978b7" providerId="ADAL" clId="{9C936AF9-0D0A-4313-9595-9FE2F79635B9}" dt="2023-10-27T07:28:48.809" v="6381" actId="14100"/>
          <ac:spMkLst>
            <pc:docMk/>
            <pc:sldMk cId="1932240574" sldId="307"/>
            <ac:spMk id="2" creationId="{CB04E8BA-56A0-4DA0-BBE3-56829CA60750}"/>
          </ac:spMkLst>
        </pc:spChg>
        <pc:spChg chg="mod">
          <ac:chgData name="Laura Leppänen" userId="da29f24e-6c54-4b03-9e36-45391ce978b7" providerId="ADAL" clId="{9C936AF9-0D0A-4313-9595-9FE2F79635B9}" dt="2023-11-03T06:02:59.245" v="6814" actId="20577"/>
          <ac:spMkLst>
            <pc:docMk/>
            <pc:sldMk cId="1932240574" sldId="307"/>
            <ac:spMk id="3" creationId="{2BB4A8C3-7B0E-E130-672B-DC31CF4AFAB6}"/>
          </ac:spMkLst>
        </pc:spChg>
        <pc:picChg chg="del">
          <ac:chgData name="Laura Leppänen" userId="da29f24e-6c54-4b03-9e36-45391ce978b7" providerId="ADAL" clId="{9C936AF9-0D0A-4313-9595-9FE2F79635B9}" dt="2023-10-27T06:52:32.480" v="5266" actId="478"/>
          <ac:picMkLst>
            <pc:docMk/>
            <pc:sldMk cId="1932240574" sldId="307"/>
            <ac:picMk id="4" creationId="{528DECAA-76FE-5FA8-AD79-08D5EF0DE7D8}"/>
          </ac:picMkLst>
        </pc:picChg>
        <pc:picChg chg="add mod">
          <ac:chgData name="Laura Leppänen" userId="da29f24e-6c54-4b03-9e36-45391ce978b7" providerId="ADAL" clId="{9C936AF9-0D0A-4313-9595-9FE2F79635B9}" dt="2023-10-27T06:54:05.123" v="5518" actId="1076"/>
          <ac:picMkLst>
            <pc:docMk/>
            <pc:sldMk cId="1932240574" sldId="307"/>
            <ac:picMk id="8" creationId="{C3504398-B1A7-6A0E-85BF-F7F474F63612}"/>
          </ac:picMkLst>
        </pc:picChg>
      </pc:sldChg>
      <pc:sldChg chg="modSp add del mod">
        <pc:chgData name="Laura Leppänen" userId="da29f24e-6c54-4b03-9e36-45391ce978b7" providerId="ADAL" clId="{9C936AF9-0D0A-4313-9595-9FE2F79635B9}" dt="2023-11-08T07:56:26.215" v="9200" actId="47"/>
        <pc:sldMkLst>
          <pc:docMk/>
          <pc:sldMk cId="689960993" sldId="308"/>
        </pc:sldMkLst>
        <pc:spChg chg="mod">
          <ac:chgData name="Laura Leppänen" userId="da29f24e-6c54-4b03-9e36-45391ce978b7" providerId="ADAL" clId="{9C936AF9-0D0A-4313-9595-9FE2F79635B9}" dt="2023-10-27T09:45:05.831" v="6809" actId="14100"/>
          <ac:spMkLst>
            <pc:docMk/>
            <pc:sldMk cId="689960993" sldId="308"/>
            <ac:spMk id="2" creationId="{CB04E8BA-56A0-4DA0-BBE3-56829CA60750}"/>
          </ac:spMkLst>
        </pc:spChg>
        <pc:spChg chg="mod">
          <ac:chgData name="Laura Leppänen" userId="da29f24e-6c54-4b03-9e36-45391ce978b7" providerId="ADAL" clId="{9C936AF9-0D0A-4313-9595-9FE2F79635B9}" dt="2023-10-27T09:45:12.008" v="6810" actId="20577"/>
          <ac:spMkLst>
            <pc:docMk/>
            <pc:sldMk cId="689960993" sldId="308"/>
            <ac:spMk id="3" creationId="{2BB4A8C3-7B0E-E130-672B-DC31CF4AFAB6}"/>
          </ac:spMkLst>
        </pc:spChg>
      </pc:sldChg>
      <pc:sldChg chg="addSp delSp modSp add del mod">
        <pc:chgData name="Laura Leppänen" userId="da29f24e-6c54-4b03-9e36-45391ce978b7" providerId="ADAL" clId="{9C936AF9-0D0A-4313-9595-9FE2F79635B9}" dt="2023-11-06T11:25:37.022" v="7637" actId="47"/>
        <pc:sldMkLst>
          <pc:docMk/>
          <pc:sldMk cId="3804474136" sldId="309"/>
        </pc:sldMkLst>
        <pc:spChg chg="mod">
          <ac:chgData name="Laura Leppänen" userId="da29f24e-6c54-4b03-9e36-45391ce978b7" providerId="ADAL" clId="{9C936AF9-0D0A-4313-9595-9FE2F79635B9}" dt="2023-10-27T07:46:35.521" v="6760" actId="14100"/>
          <ac:spMkLst>
            <pc:docMk/>
            <pc:sldMk cId="3804474136" sldId="309"/>
            <ac:spMk id="3" creationId="{2BB4A8C3-7B0E-E130-672B-DC31CF4AFAB6}"/>
          </ac:spMkLst>
        </pc:spChg>
        <pc:picChg chg="del">
          <ac:chgData name="Laura Leppänen" userId="da29f24e-6c54-4b03-9e36-45391ce978b7" providerId="ADAL" clId="{9C936AF9-0D0A-4313-9595-9FE2F79635B9}" dt="2023-10-27T07:44:14.153" v="6543" actId="478"/>
          <ac:picMkLst>
            <pc:docMk/>
            <pc:sldMk cId="3804474136" sldId="309"/>
            <ac:picMk id="6" creationId="{59601027-7AC1-641A-726B-01C3E9C6E58B}"/>
          </ac:picMkLst>
        </pc:picChg>
        <pc:picChg chg="add del mod">
          <ac:chgData name="Laura Leppänen" userId="da29f24e-6c54-4b03-9e36-45391ce978b7" providerId="ADAL" clId="{9C936AF9-0D0A-4313-9595-9FE2F79635B9}" dt="2023-10-27T07:45:47.520" v="6737" actId="478"/>
          <ac:picMkLst>
            <pc:docMk/>
            <pc:sldMk cId="3804474136" sldId="309"/>
            <ac:picMk id="8" creationId="{AFA8741E-8B72-1951-791C-5B45CC8782E5}"/>
          </ac:picMkLst>
        </pc:picChg>
        <pc:picChg chg="add mod">
          <ac:chgData name="Laura Leppänen" userId="da29f24e-6c54-4b03-9e36-45391ce978b7" providerId="ADAL" clId="{9C936AF9-0D0A-4313-9595-9FE2F79635B9}" dt="2023-10-27T07:45:59.369" v="6740" actId="1076"/>
          <ac:picMkLst>
            <pc:docMk/>
            <pc:sldMk cId="3804474136" sldId="309"/>
            <ac:picMk id="15" creationId="{612A19AC-14A9-483B-807D-0501A138D5A8}"/>
          </ac:picMkLst>
        </pc:picChg>
      </pc:sldChg>
      <pc:sldChg chg="modSp add mod">
        <pc:chgData name="Laura Leppänen" userId="da29f24e-6c54-4b03-9e36-45391ce978b7" providerId="ADAL" clId="{9C936AF9-0D0A-4313-9595-9FE2F79635B9}" dt="2023-11-08T10:43:06.234" v="9269" actId="20577"/>
        <pc:sldMkLst>
          <pc:docMk/>
          <pc:sldMk cId="2702578" sldId="310"/>
        </pc:sldMkLst>
        <pc:spChg chg="mod">
          <ac:chgData name="Laura Leppänen" userId="da29f24e-6c54-4b03-9e36-45391ce978b7" providerId="ADAL" clId="{9C936AF9-0D0A-4313-9595-9FE2F79635B9}" dt="2023-11-08T10:43:06.234" v="9269" actId="20577"/>
          <ac:spMkLst>
            <pc:docMk/>
            <pc:sldMk cId="2702578" sldId="310"/>
            <ac:spMk id="7" creationId="{0399A22B-8406-A739-6A63-D90FE9AE690A}"/>
          </ac:spMkLst>
        </pc:spChg>
      </pc:sldChg>
      <pc:sldChg chg="delSp modSp add del mod">
        <pc:chgData name="Laura Leppänen" userId="da29f24e-6c54-4b03-9e36-45391ce978b7" providerId="ADAL" clId="{9C936AF9-0D0A-4313-9595-9FE2F79635B9}" dt="2023-11-08T07:57:11.043" v="9207" actId="47"/>
        <pc:sldMkLst>
          <pc:docMk/>
          <pc:sldMk cId="82431432" sldId="311"/>
        </pc:sldMkLst>
        <pc:spChg chg="mod">
          <ac:chgData name="Laura Leppänen" userId="da29f24e-6c54-4b03-9e36-45391ce978b7" providerId="ADAL" clId="{9C936AF9-0D0A-4313-9595-9FE2F79635B9}" dt="2023-11-06T11:37:54.015" v="8001" actId="255"/>
          <ac:spMkLst>
            <pc:docMk/>
            <pc:sldMk cId="82431432" sldId="311"/>
            <ac:spMk id="3" creationId="{2BB4A8C3-7B0E-E130-672B-DC31CF4AFAB6}"/>
          </ac:spMkLst>
        </pc:spChg>
        <pc:picChg chg="del">
          <ac:chgData name="Laura Leppänen" userId="da29f24e-6c54-4b03-9e36-45391ce978b7" providerId="ADAL" clId="{9C936AF9-0D0A-4313-9595-9FE2F79635B9}" dt="2023-11-06T11:39:59.545" v="8244" actId="478"/>
          <ac:picMkLst>
            <pc:docMk/>
            <pc:sldMk cId="82431432" sldId="311"/>
            <ac:picMk id="7" creationId="{44662339-971B-3C9C-BF66-FB225DB5D1E1}"/>
          </ac:picMkLst>
        </pc:picChg>
        <pc:picChg chg="del">
          <ac:chgData name="Laura Leppänen" userId="da29f24e-6c54-4b03-9e36-45391ce978b7" providerId="ADAL" clId="{9C936AF9-0D0A-4313-9595-9FE2F79635B9}" dt="2023-11-06T11:40:02.654" v="8246" actId="478"/>
          <ac:picMkLst>
            <pc:docMk/>
            <pc:sldMk cId="82431432" sldId="311"/>
            <ac:picMk id="9" creationId="{95019497-1401-3BD0-DC3B-303CC43BBF03}"/>
          </ac:picMkLst>
        </pc:picChg>
        <pc:picChg chg="del">
          <ac:chgData name="Laura Leppänen" userId="da29f24e-6c54-4b03-9e36-45391ce978b7" providerId="ADAL" clId="{9C936AF9-0D0A-4313-9595-9FE2F79635B9}" dt="2023-11-06T11:40:01.868" v="8245" actId="478"/>
          <ac:picMkLst>
            <pc:docMk/>
            <pc:sldMk cId="82431432" sldId="311"/>
            <ac:picMk id="10" creationId="{E643FAA3-0DDE-CE1D-25A7-20C40F38FD8E}"/>
          </ac:picMkLst>
        </pc:picChg>
        <pc:picChg chg="del">
          <ac:chgData name="Laura Leppänen" userId="da29f24e-6c54-4b03-9e36-45391ce978b7" providerId="ADAL" clId="{9C936AF9-0D0A-4313-9595-9FE2F79635B9}" dt="2023-11-06T11:40:03.429" v="8247" actId="478"/>
          <ac:picMkLst>
            <pc:docMk/>
            <pc:sldMk cId="82431432" sldId="311"/>
            <ac:picMk id="11" creationId="{6378A94A-9DA5-ADB3-6036-58AFF2EC7FE3}"/>
          </ac:picMkLst>
        </pc:picChg>
        <pc:picChg chg="del">
          <ac:chgData name="Laura Leppänen" userId="da29f24e-6c54-4b03-9e36-45391ce978b7" providerId="ADAL" clId="{9C936AF9-0D0A-4313-9595-9FE2F79635B9}" dt="2023-11-06T11:40:04.240" v="8248" actId="478"/>
          <ac:picMkLst>
            <pc:docMk/>
            <pc:sldMk cId="82431432" sldId="311"/>
            <ac:picMk id="12" creationId="{A9FCE741-BDCC-2416-84B1-B19A77EA1204}"/>
          </ac:picMkLst>
        </pc:picChg>
        <pc:picChg chg="del">
          <ac:chgData name="Laura Leppänen" userId="da29f24e-6c54-4b03-9e36-45391ce978b7" providerId="ADAL" clId="{9C936AF9-0D0A-4313-9595-9FE2F79635B9}" dt="2023-11-06T11:40:05.078" v="8249" actId="478"/>
          <ac:picMkLst>
            <pc:docMk/>
            <pc:sldMk cId="82431432" sldId="311"/>
            <ac:picMk id="13" creationId="{77F958A2-0CC7-2DD3-56F4-1082B2A16281}"/>
          </ac:picMkLst>
        </pc:picChg>
      </pc:sldChg>
      <pc:sldChg chg="new del">
        <pc:chgData name="Laura Leppänen" userId="da29f24e-6c54-4b03-9e36-45391ce978b7" providerId="ADAL" clId="{9C936AF9-0D0A-4313-9595-9FE2F79635B9}" dt="2023-11-06T11:03:37.670" v="7635" actId="680"/>
        <pc:sldMkLst>
          <pc:docMk/>
          <pc:sldMk cId="996516388" sldId="311"/>
        </pc:sldMkLst>
      </pc:sldChg>
      <pc:sldChg chg="addSp delSp modSp add mod ord">
        <pc:chgData name="Laura Leppänen" userId="da29f24e-6c54-4b03-9e36-45391ce978b7" providerId="ADAL" clId="{9C936AF9-0D0A-4313-9595-9FE2F79635B9}" dt="2023-11-13T08:57:01.756" v="10162" actId="20577"/>
        <pc:sldMkLst>
          <pc:docMk/>
          <pc:sldMk cId="4129034780" sldId="312"/>
        </pc:sldMkLst>
        <pc:spChg chg="del">
          <ac:chgData name="Laura Leppänen" userId="da29f24e-6c54-4b03-9e36-45391ce978b7" providerId="ADAL" clId="{9C936AF9-0D0A-4313-9595-9FE2F79635B9}" dt="2023-11-08T06:34:49.344" v="8625" actId="478"/>
          <ac:spMkLst>
            <pc:docMk/>
            <pc:sldMk cId="4129034780" sldId="312"/>
            <ac:spMk id="3" creationId="{D7983CDA-A0F8-113B-3920-C6E599BE70DA}"/>
          </ac:spMkLst>
        </pc:spChg>
        <pc:spChg chg="del">
          <ac:chgData name="Laura Leppänen" userId="da29f24e-6c54-4b03-9e36-45391ce978b7" providerId="ADAL" clId="{9C936AF9-0D0A-4313-9595-9FE2F79635B9}" dt="2023-11-08T06:34:44.582" v="8624" actId="478"/>
          <ac:spMkLst>
            <pc:docMk/>
            <pc:sldMk cId="4129034780" sldId="312"/>
            <ac:spMk id="6" creationId="{A69C6206-4F0C-48F6-B15D-D742683D0116}"/>
          </ac:spMkLst>
        </pc:spChg>
        <pc:spChg chg="del">
          <ac:chgData name="Laura Leppänen" userId="da29f24e-6c54-4b03-9e36-45391ce978b7" providerId="ADAL" clId="{9C936AF9-0D0A-4313-9595-9FE2F79635B9}" dt="2023-11-08T06:34:51.480" v="8626" actId="478"/>
          <ac:spMkLst>
            <pc:docMk/>
            <pc:sldMk cId="4129034780" sldId="312"/>
            <ac:spMk id="8" creationId="{C58C8947-BB0D-F4AF-30D9-7BF49A19779A}"/>
          </ac:spMkLst>
        </pc:spChg>
        <pc:spChg chg="del">
          <ac:chgData name="Laura Leppänen" userId="da29f24e-6c54-4b03-9e36-45391ce978b7" providerId="ADAL" clId="{9C936AF9-0D0A-4313-9595-9FE2F79635B9}" dt="2023-11-08T06:34:53.629" v="8627" actId="478"/>
          <ac:spMkLst>
            <pc:docMk/>
            <pc:sldMk cId="4129034780" sldId="312"/>
            <ac:spMk id="10" creationId="{087ABF45-8D46-1723-0BDA-83089524C429}"/>
          </ac:spMkLst>
        </pc:spChg>
        <pc:spChg chg="add del mod">
          <ac:chgData name="Laura Leppänen" userId="da29f24e-6c54-4b03-9e36-45391ce978b7" providerId="ADAL" clId="{9C936AF9-0D0A-4313-9595-9FE2F79635B9}" dt="2023-11-08T06:35:54.567" v="8641" actId="478"/>
          <ac:spMkLst>
            <pc:docMk/>
            <pc:sldMk cId="4129034780" sldId="312"/>
            <ac:spMk id="14" creationId="{7B184B21-3A09-584F-9189-4CA75CFBD646}"/>
          </ac:spMkLst>
        </pc:spChg>
        <pc:spChg chg="add mod">
          <ac:chgData name="Laura Leppänen" userId="da29f24e-6c54-4b03-9e36-45391ce978b7" providerId="ADAL" clId="{9C936AF9-0D0A-4313-9595-9FE2F79635B9}" dt="2023-11-13T08:57:01.756" v="10162" actId="20577"/>
          <ac:spMkLst>
            <pc:docMk/>
            <pc:sldMk cId="4129034780" sldId="312"/>
            <ac:spMk id="15" creationId="{751E0813-B1E5-A5EC-C402-AFB75C063F2F}"/>
          </ac:spMkLst>
        </pc:spChg>
        <pc:spChg chg="add mod">
          <ac:chgData name="Laura Leppänen" userId="da29f24e-6c54-4b03-9e36-45391ce978b7" providerId="ADAL" clId="{9C936AF9-0D0A-4313-9595-9FE2F79635B9}" dt="2023-11-08T06:35:56.517" v="8642"/>
          <ac:spMkLst>
            <pc:docMk/>
            <pc:sldMk cId="4129034780" sldId="312"/>
            <ac:spMk id="16" creationId="{8716F2D0-9923-3BE8-845C-C6DA6C0A36BA}"/>
          </ac:spMkLst>
        </pc:spChg>
        <pc:picChg chg="del">
          <ac:chgData name="Laura Leppänen" userId="da29f24e-6c54-4b03-9e36-45391ce978b7" providerId="ADAL" clId="{9C936AF9-0D0A-4313-9595-9FE2F79635B9}" dt="2023-11-08T06:34:56.737" v="8628" actId="478"/>
          <ac:picMkLst>
            <pc:docMk/>
            <pc:sldMk cId="4129034780" sldId="312"/>
            <ac:picMk id="2" creationId="{302CB0B8-7C1C-D689-D600-05337813D442}"/>
          </ac:picMkLst>
        </pc:picChg>
        <pc:picChg chg="del">
          <ac:chgData name="Laura Leppänen" userId="da29f24e-6c54-4b03-9e36-45391ce978b7" providerId="ADAL" clId="{9C936AF9-0D0A-4313-9595-9FE2F79635B9}" dt="2023-11-08T06:34:57.895" v="8629" actId="478"/>
          <ac:picMkLst>
            <pc:docMk/>
            <pc:sldMk cId="4129034780" sldId="312"/>
            <ac:picMk id="4" creationId="{3A12BF34-EC96-2744-2EAF-E6215A60809B}"/>
          </ac:picMkLst>
        </pc:picChg>
        <pc:picChg chg="mod">
          <ac:chgData name="Laura Leppänen" userId="da29f24e-6c54-4b03-9e36-45391ce978b7" providerId="ADAL" clId="{9C936AF9-0D0A-4313-9595-9FE2F79635B9}" dt="2023-11-08T06:47:10.202" v="8666" actId="14100"/>
          <ac:picMkLst>
            <pc:docMk/>
            <pc:sldMk cId="4129034780" sldId="312"/>
            <ac:picMk id="5" creationId="{F052555E-AC50-4EE5-9AE8-50E165F79270}"/>
          </ac:picMkLst>
        </pc:picChg>
        <pc:picChg chg="del">
          <ac:chgData name="Laura Leppänen" userId="da29f24e-6c54-4b03-9e36-45391ce978b7" providerId="ADAL" clId="{9C936AF9-0D0A-4313-9595-9FE2F79635B9}" dt="2023-11-08T06:34:58.582" v="8630" actId="478"/>
          <ac:picMkLst>
            <pc:docMk/>
            <pc:sldMk cId="4129034780" sldId="312"/>
            <ac:picMk id="7" creationId="{CB1AE7B6-6DB6-3221-F9BC-CD095DC94420}"/>
          </ac:picMkLst>
        </pc:picChg>
        <pc:picChg chg="del">
          <ac:chgData name="Laura Leppänen" userId="da29f24e-6c54-4b03-9e36-45391ce978b7" providerId="ADAL" clId="{9C936AF9-0D0A-4313-9595-9FE2F79635B9}" dt="2023-11-08T06:34:59.230" v="8631" actId="478"/>
          <ac:picMkLst>
            <pc:docMk/>
            <pc:sldMk cId="4129034780" sldId="312"/>
            <ac:picMk id="9" creationId="{B0352639-A69F-99D2-111B-E1FB9ACC4EBF}"/>
          </ac:picMkLst>
        </pc:picChg>
        <pc:picChg chg="del">
          <ac:chgData name="Laura Leppänen" userId="da29f24e-6c54-4b03-9e36-45391ce978b7" providerId="ADAL" clId="{9C936AF9-0D0A-4313-9595-9FE2F79635B9}" dt="2023-11-08T06:34:59.933" v="8632" actId="478"/>
          <ac:picMkLst>
            <pc:docMk/>
            <pc:sldMk cId="4129034780" sldId="312"/>
            <ac:picMk id="11" creationId="{FBE1CBB0-AC38-916E-6D93-02200F79B971}"/>
          </ac:picMkLst>
        </pc:picChg>
        <pc:picChg chg="del">
          <ac:chgData name="Laura Leppänen" userId="da29f24e-6c54-4b03-9e36-45391ce978b7" providerId="ADAL" clId="{9C936AF9-0D0A-4313-9595-9FE2F79635B9}" dt="2023-11-08T06:35:00.951" v="8633" actId="478"/>
          <ac:picMkLst>
            <pc:docMk/>
            <pc:sldMk cId="4129034780" sldId="312"/>
            <ac:picMk id="12" creationId="{789E2351-E0C3-1215-E744-3BEFC8F10F46}"/>
          </ac:picMkLst>
        </pc:picChg>
      </pc:sldChg>
      <pc:sldChg chg="addSp modSp add mod">
        <pc:chgData name="Laura Leppänen" userId="da29f24e-6c54-4b03-9e36-45391ce978b7" providerId="ADAL" clId="{9C936AF9-0D0A-4313-9595-9FE2F79635B9}" dt="2023-11-13T10:49:06.060" v="10535" actId="14100"/>
        <pc:sldMkLst>
          <pc:docMk/>
          <pc:sldMk cId="2804876069" sldId="313"/>
        </pc:sldMkLst>
        <pc:spChg chg="add mod">
          <ac:chgData name="Laura Leppänen" userId="da29f24e-6c54-4b03-9e36-45391ce978b7" providerId="ADAL" clId="{9C936AF9-0D0A-4313-9595-9FE2F79635B9}" dt="2023-11-13T08:51:19.131" v="10160" actId="1076"/>
          <ac:spMkLst>
            <pc:docMk/>
            <pc:sldMk cId="2804876069" sldId="313"/>
            <ac:spMk id="2" creationId="{EDB28CF1-E2BD-4FAC-B677-3338BCB235B6}"/>
          </ac:spMkLst>
        </pc:spChg>
        <pc:spChg chg="add mod">
          <ac:chgData name="Laura Leppänen" userId="da29f24e-6c54-4b03-9e36-45391ce978b7" providerId="ADAL" clId="{9C936AF9-0D0A-4313-9595-9FE2F79635B9}" dt="2023-11-08T11:49:18.481" v="9329" actId="1076"/>
          <ac:spMkLst>
            <pc:docMk/>
            <pc:sldMk cId="2804876069" sldId="313"/>
            <ac:spMk id="4" creationId="{2ECA81D6-A90D-79B4-474A-12C8A7382CCB}"/>
          </ac:spMkLst>
        </pc:spChg>
        <pc:spChg chg="mod">
          <ac:chgData name="Laura Leppänen" userId="da29f24e-6c54-4b03-9e36-45391ce978b7" providerId="ADAL" clId="{9C936AF9-0D0A-4313-9595-9FE2F79635B9}" dt="2023-11-08T11:44:21.060" v="9314" actId="20577"/>
          <ac:spMkLst>
            <pc:docMk/>
            <pc:sldMk cId="2804876069" sldId="313"/>
            <ac:spMk id="15" creationId="{751E0813-B1E5-A5EC-C402-AFB75C063F2F}"/>
          </ac:spMkLst>
        </pc:spChg>
        <pc:spChg chg="mod">
          <ac:chgData name="Laura Leppänen" userId="da29f24e-6c54-4b03-9e36-45391ce978b7" providerId="ADAL" clId="{9C936AF9-0D0A-4313-9595-9FE2F79635B9}" dt="2023-11-08T06:44:27.140" v="8651" actId="14100"/>
          <ac:spMkLst>
            <pc:docMk/>
            <pc:sldMk cId="2804876069" sldId="313"/>
            <ac:spMk id="16" creationId="{8716F2D0-9923-3BE8-845C-C6DA6C0A36BA}"/>
          </ac:spMkLst>
        </pc:spChg>
        <pc:picChg chg="add mod">
          <ac:chgData name="Laura Leppänen" userId="da29f24e-6c54-4b03-9e36-45391ce978b7" providerId="ADAL" clId="{9C936AF9-0D0A-4313-9595-9FE2F79635B9}" dt="2023-11-13T06:47:10.990" v="9704" actId="1076"/>
          <ac:picMkLst>
            <pc:docMk/>
            <pc:sldMk cId="2804876069" sldId="313"/>
            <ac:picMk id="3" creationId="{5C07B9E0-6D4B-8008-C8AC-8E2AABC95991}"/>
          </ac:picMkLst>
        </pc:picChg>
        <pc:picChg chg="mod">
          <ac:chgData name="Laura Leppänen" userId="da29f24e-6c54-4b03-9e36-45391ce978b7" providerId="ADAL" clId="{9C936AF9-0D0A-4313-9595-9FE2F79635B9}" dt="2023-11-13T10:49:06.060" v="10535" actId="14100"/>
          <ac:picMkLst>
            <pc:docMk/>
            <pc:sldMk cId="2804876069" sldId="313"/>
            <ac:picMk id="5" creationId="{F052555E-AC50-4EE5-9AE8-50E165F79270}"/>
          </ac:picMkLst>
        </pc:picChg>
      </pc:sldChg>
      <pc:sldChg chg="modSp add mod">
        <pc:chgData name="Laura Leppänen" userId="da29f24e-6c54-4b03-9e36-45391ce978b7" providerId="ADAL" clId="{9C936AF9-0D0A-4313-9595-9FE2F79635B9}" dt="2023-11-13T06:41:35.116" v="9606" actId="14100"/>
        <pc:sldMkLst>
          <pc:docMk/>
          <pc:sldMk cId="1173576311" sldId="314"/>
        </pc:sldMkLst>
        <pc:spChg chg="mod">
          <ac:chgData name="Laura Leppänen" userId="da29f24e-6c54-4b03-9e36-45391ce978b7" providerId="ADAL" clId="{9C936AF9-0D0A-4313-9595-9FE2F79635B9}" dt="2023-11-13T06:41:35.116" v="9606" actId="14100"/>
          <ac:spMkLst>
            <pc:docMk/>
            <pc:sldMk cId="1173576311" sldId="314"/>
            <ac:spMk id="15" creationId="{751E0813-B1E5-A5EC-C402-AFB75C063F2F}"/>
          </ac:spMkLst>
        </pc:spChg>
      </pc:sldChg>
      <pc:sldChg chg="addSp delSp modSp add mod">
        <pc:chgData name="Laura Leppänen" userId="da29f24e-6c54-4b03-9e36-45391ce978b7" providerId="ADAL" clId="{9C936AF9-0D0A-4313-9595-9FE2F79635B9}" dt="2023-11-13T10:07:42.432" v="10412" actId="113"/>
        <pc:sldMkLst>
          <pc:docMk/>
          <pc:sldMk cId="2177002160" sldId="315"/>
        </pc:sldMkLst>
        <pc:spChg chg="add del mod">
          <ac:chgData name="Laura Leppänen" userId="da29f24e-6c54-4b03-9e36-45391ce978b7" providerId="ADAL" clId="{9C936AF9-0D0A-4313-9595-9FE2F79635B9}" dt="2023-11-13T10:01:13.239" v="10169" actId="478"/>
          <ac:spMkLst>
            <pc:docMk/>
            <pc:sldMk cId="2177002160" sldId="315"/>
            <ac:spMk id="2" creationId="{8801795D-CD36-F2F9-F7D7-FC044964F663}"/>
          </ac:spMkLst>
        </pc:spChg>
        <pc:spChg chg="add mod">
          <ac:chgData name="Laura Leppänen" userId="da29f24e-6c54-4b03-9e36-45391ce978b7" providerId="ADAL" clId="{9C936AF9-0D0A-4313-9595-9FE2F79635B9}" dt="2023-11-13T10:07:42.432" v="10412" actId="113"/>
          <ac:spMkLst>
            <pc:docMk/>
            <pc:sldMk cId="2177002160" sldId="315"/>
            <ac:spMk id="4" creationId="{F520FB0F-4D6B-8D1C-24D9-2C99E8ACC65D}"/>
          </ac:spMkLst>
        </pc:spChg>
        <pc:spChg chg="mod">
          <ac:chgData name="Laura Leppänen" userId="da29f24e-6c54-4b03-9e36-45391ce978b7" providerId="ADAL" clId="{9C936AF9-0D0A-4313-9595-9FE2F79635B9}" dt="2023-11-13T10:01:24.966" v="10172" actId="20577"/>
          <ac:spMkLst>
            <pc:docMk/>
            <pc:sldMk cId="2177002160" sldId="315"/>
            <ac:spMk id="15" creationId="{751E0813-B1E5-A5EC-C402-AFB75C063F2F}"/>
          </ac:spMkLst>
        </pc:spChg>
        <pc:picChg chg="add del mod">
          <ac:chgData name="Laura Leppänen" userId="da29f24e-6c54-4b03-9e36-45391ce978b7" providerId="ADAL" clId="{9C936AF9-0D0A-4313-9595-9FE2F79635B9}" dt="2023-11-13T10:00:58.108" v="10165" actId="478"/>
          <ac:picMkLst>
            <pc:docMk/>
            <pc:sldMk cId="2177002160" sldId="315"/>
            <ac:picMk id="3" creationId="{427E176A-B952-623E-6F9F-F640CE544802}"/>
          </ac:picMkLst>
        </pc:picChg>
        <pc:picChg chg="mod">
          <ac:chgData name="Laura Leppänen" userId="da29f24e-6c54-4b03-9e36-45391ce978b7" providerId="ADAL" clId="{9C936AF9-0D0A-4313-9595-9FE2F79635B9}" dt="2023-11-08T06:50:04.107" v="8682" actId="14100"/>
          <ac:picMkLst>
            <pc:docMk/>
            <pc:sldMk cId="2177002160" sldId="315"/>
            <ac:picMk id="5" creationId="{F052555E-AC50-4EE5-9AE8-50E165F79270}"/>
          </ac:picMkLst>
        </pc:picChg>
      </pc:sldChg>
      <pc:sldChg chg="new del">
        <pc:chgData name="Laura Leppänen" userId="da29f24e-6c54-4b03-9e36-45391ce978b7" providerId="ADAL" clId="{9C936AF9-0D0A-4313-9595-9FE2F79635B9}" dt="2023-11-08T06:48:50.172" v="8672" actId="680"/>
        <pc:sldMkLst>
          <pc:docMk/>
          <pc:sldMk cId="3588437118" sldId="315"/>
        </pc:sldMkLst>
      </pc:sldChg>
      <pc:sldChg chg="addSp delSp modSp add mod ord">
        <pc:chgData name="Laura Leppänen" userId="da29f24e-6c54-4b03-9e36-45391ce978b7" providerId="ADAL" clId="{9C936AF9-0D0A-4313-9595-9FE2F79635B9}" dt="2023-11-08T06:57:08.465" v="9006" actId="1076"/>
        <pc:sldMkLst>
          <pc:docMk/>
          <pc:sldMk cId="170742354" sldId="316"/>
        </pc:sldMkLst>
        <pc:spChg chg="add mod">
          <ac:chgData name="Laura Leppänen" userId="da29f24e-6c54-4b03-9e36-45391ce978b7" providerId="ADAL" clId="{9C936AF9-0D0A-4313-9595-9FE2F79635B9}" dt="2023-11-08T06:56:59.037" v="9005" actId="1076"/>
          <ac:spMkLst>
            <pc:docMk/>
            <pc:sldMk cId="170742354" sldId="316"/>
            <ac:spMk id="2" creationId="{FF4FA4C3-3092-82D0-18B4-E3D566B42FAC}"/>
          </ac:spMkLst>
        </pc:spChg>
        <pc:spChg chg="del mod">
          <ac:chgData name="Laura Leppänen" userId="da29f24e-6c54-4b03-9e36-45391ce978b7" providerId="ADAL" clId="{9C936AF9-0D0A-4313-9595-9FE2F79635B9}" dt="2023-11-08T06:56:40.345" v="9002"/>
          <ac:spMkLst>
            <pc:docMk/>
            <pc:sldMk cId="170742354" sldId="316"/>
            <ac:spMk id="15" creationId="{751E0813-B1E5-A5EC-C402-AFB75C063F2F}"/>
          </ac:spMkLst>
        </pc:spChg>
        <pc:spChg chg="mod">
          <ac:chgData name="Laura Leppänen" userId="da29f24e-6c54-4b03-9e36-45391ce978b7" providerId="ADAL" clId="{9C936AF9-0D0A-4313-9595-9FE2F79635B9}" dt="2023-11-08T06:57:08.465" v="9006" actId="1076"/>
          <ac:spMkLst>
            <pc:docMk/>
            <pc:sldMk cId="170742354" sldId="316"/>
            <ac:spMk id="16" creationId="{8716F2D0-9923-3BE8-845C-C6DA6C0A36BA}"/>
          </ac:spMkLst>
        </pc:spChg>
      </pc:sldChg>
      <pc:sldChg chg="addSp delSp modSp add mod ord">
        <pc:chgData name="Laura Leppänen" userId="da29f24e-6c54-4b03-9e36-45391ce978b7" providerId="ADAL" clId="{9C936AF9-0D0A-4313-9595-9FE2F79635B9}" dt="2023-11-13T10:45:39.654" v="10504" actId="20577"/>
        <pc:sldMkLst>
          <pc:docMk/>
          <pc:sldMk cId="1336174276" sldId="317"/>
        </pc:sldMkLst>
        <pc:spChg chg="add mod">
          <ac:chgData name="Laura Leppänen" userId="da29f24e-6c54-4b03-9e36-45391ce978b7" providerId="ADAL" clId="{9C936AF9-0D0A-4313-9595-9FE2F79635B9}" dt="2023-11-13T10:45:39.654" v="10504" actId="20577"/>
          <ac:spMkLst>
            <pc:docMk/>
            <pc:sldMk cId="1336174276" sldId="317"/>
            <ac:spMk id="2" creationId="{BF5654F7-EEEE-D3E9-F87A-A32E7462A4AA}"/>
          </ac:spMkLst>
        </pc:spChg>
        <pc:spChg chg="add mod">
          <ac:chgData name="Laura Leppänen" userId="da29f24e-6c54-4b03-9e36-45391ce978b7" providerId="ADAL" clId="{9C936AF9-0D0A-4313-9595-9FE2F79635B9}" dt="2023-11-08T07:07:26.885" v="9046" actId="255"/>
          <ac:spMkLst>
            <pc:docMk/>
            <pc:sldMk cId="1336174276" sldId="317"/>
            <ac:spMk id="3" creationId="{4EC9A92E-9412-23DD-D73F-12D8E2C49D3C}"/>
          </ac:spMkLst>
        </pc:spChg>
        <pc:spChg chg="mod">
          <ac:chgData name="Laura Leppänen" userId="da29f24e-6c54-4b03-9e36-45391ce978b7" providerId="ADAL" clId="{9C936AF9-0D0A-4313-9595-9FE2F79635B9}" dt="2023-11-08T07:03:58.958" v="9027" actId="20577"/>
          <ac:spMkLst>
            <pc:docMk/>
            <pc:sldMk cId="1336174276" sldId="317"/>
            <ac:spMk id="15" creationId="{751E0813-B1E5-A5EC-C402-AFB75C063F2F}"/>
          </ac:spMkLst>
        </pc:spChg>
        <pc:spChg chg="mod">
          <ac:chgData name="Laura Leppänen" userId="da29f24e-6c54-4b03-9e36-45391ce978b7" providerId="ADAL" clId="{9C936AF9-0D0A-4313-9595-9FE2F79635B9}" dt="2023-11-08T07:40:31.131" v="9106" actId="14100"/>
          <ac:spMkLst>
            <pc:docMk/>
            <pc:sldMk cId="1336174276" sldId="317"/>
            <ac:spMk id="16" creationId="{8716F2D0-9923-3BE8-845C-C6DA6C0A36BA}"/>
          </ac:spMkLst>
        </pc:spChg>
        <pc:picChg chg="add del mod">
          <ac:chgData name="Laura Leppänen" userId="da29f24e-6c54-4b03-9e36-45391ce978b7" providerId="ADAL" clId="{9C936AF9-0D0A-4313-9595-9FE2F79635B9}" dt="2023-11-08T07:06:16.453" v="9035" actId="478"/>
          <ac:picMkLst>
            <pc:docMk/>
            <pc:sldMk cId="1336174276" sldId="317"/>
            <ac:picMk id="4" creationId="{3E97FAF9-5C05-F3C9-2DC3-CCB0A94A6875}"/>
          </ac:picMkLst>
        </pc:picChg>
        <pc:picChg chg="add mod">
          <ac:chgData name="Laura Leppänen" userId="da29f24e-6c54-4b03-9e36-45391ce978b7" providerId="ADAL" clId="{9C936AF9-0D0A-4313-9595-9FE2F79635B9}" dt="2023-11-08T07:06:51.483" v="9042" actId="692"/>
          <ac:picMkLst>
            <pc:docMk/>
            <pc:sldMk cId="1336174276" sldId="317"/>
            <ac:picMk id="7" creationId="{F9BCD108-E01F-8510-2373-DBE2F13652F2}"/>
          </ac:picMkLst>
        </pc:picChg>
      </pc:sldChg>
      <pc:sldChg chg="addSp delSp modSp add mod">
        <pc:chgData name="Laura Leppänen" userId="da29f24e-6c54-4b03-9e36-45391ce978b7" providerId="ADAL" clId="{9C936AF9-0D0A-4313-9595-9FE2F79635B9}" dt="2023-11-13T10:45:46.196" v="10513" actId="20577"/>
        <pc:sldMkLst>
          <pc:docMk/>
          <pc:sldMk cId="77572768" sldId="318"/>
        </pc:sldMkLst>
        <pc:spChg chg="mod">
          <ac:chgData name="Laura Leppänen" userId="da29f24e-6c54-4b03-9e36-45391ce978b7" providerId="ADAL" clId="{9C936AF9-0D0A-4313-9595-9FE2F79635B9}" dt="2023-11-13T10:45:46.196" v="10513" actId="20577"/>
          <ac:spMkLst>
            <pc:docMk/>
            <pc:sldMk cId="77572768" sldId="318"/>
            <ac:spMk id="2" creationId="{BF5654F7-EEEE-D3E9-F87A-A32E7462A4AA}"/>
          </ac:spMkLst>
        </pc:spChg>
        <pc:spChg chg="mod">
          <ac:chgData name="Laura Leppänen" userId="da29f24e-6c54-4b03-9e36-45391ce978b7" providerId="ADAL" clId="{9C936AF9-0D0A-4313-9595-9FE2F79635B9}" dt="2023-11-08T07:40:42.602" v="9109" actId="14100"/>
          <ac:spMkLst>
            <pc:docMk/>
            <pc:sldMk cId="77572768" sldId="318"/>
            <ac:spMk id="16" creationId="{8716F2D0-9923-3BE8-845C-C6DA6C0A36BA}"/>
          </ac:spMkLst>
        </pc:spChg>
        <pc:picChg chg="add del mod">
          <ac:chgData name="Laura Leppänen" userId="da29f24e-6c54-4b03-9e36-45391ce978b7" providerId="ADAL" clId="{9C936AF9-0D0A-4313-9595-9FE2F79635B9}" dt="2023-11-09T08:05:41.250" v="9332" actId="478"/>
          <ac:picMkLst>
            <pc:docMk/>
            <pc:sldMk cId="77572768" sldId="318"/>
            <ac:picMk id="4" creationId="{5253CFE5-8073-94B3-AED0-4E6287E273EA}"/>
          </ac:picMkLst>
        </pc:picChg>
        <pc:picChg chg="del">
          <ac:chgData name="Laura Leppänen" userId="da29f24e-6c54-4b03-9e36-45391ce978b7" providerId="ADAL" clId="{9C936AF9-0D0A-4313-9595-9FE2F79635B9}" dt="2023-11-08T07:36:14.621" v="9070" actId="478"/>
          <ac:picMkLst>
            <pc:docMk/>
            <pc:sldMk cId="77572768" sldId="318"/>
            <ac:picMk id="7" creationId="{F9BCD108-E01F-8510-2373-DBE2F13652F2}"/>
          </ac:picMkLst>
        </pc:picChg>
        <pc:picChg chg="add mod">
          <ac:chgData name="Laura Leppänen" userId="da29f24e-6c54-4b03-9e36-45391ce978b7" providerId="ADAL" clId="{9C936AF9-0D0A-4313-9595-9FE2F79635B9}" dt="2023-11-13T09:01:49.751" v="10163" actId="1076"/>
          <ac:picMkLst>
            <pc:docMk/>
            <pc:sldMk cId="77572768" sldId="318"/>
            <ac:picMk id="8" creationId="{F5B8C8D8-025A-C24B-1810-F2FE31A1E264}"/>
          </ac:picMkLst>
        </pc:picChg>
      </pc:sldChg>
      <pc:sldChg chg="modSp add del mod">
        <pc:chgData name="Laura Leppänen" userId="da29f24e-6c54-4b03-9e36-45391ce978b7" providerId="ADAL" clId="{9C936AF9-0D0A-4313-9595-9FE2F79635B9}" dt="2023-11-08T07:41:19.207" v="9113" actId="47"/>
        <pc:sldMkLst>
          <pc:docMk/>
          <pc:sldMk cId="2368215008" sldId="319"/>
        </pc:sldMkLst>
        <pc:spChg chg="mod">
          <ac:chgData name="Laura Leppänen" userId="da29f24e-6c54-4b03-9e36-45391ce978b7" providerId="ADAL" clId="{9C936AF9-0D0A-4313-9595-9FE2F79635B9}" dt="2023-11-08T07:40:55.143" v="9111" actId="14100"/>
          <ac:spMkLst>
            <pc:docMk/>
            <pc:sldMk cId="2368215008" sldId="319"/>
            <ac:spMk id="2" creationId="{BF5654F7-EEEE-D3E9-F87A-A32E7462A4AA}"/>
          </ac:spMkLst>
        </pc:spChg>
        <pc:spChg chg="mod">
          <ac:chgData name="Laura Leppänen" userId="da29f24e-6c54-4b03-9e36-45391ce978b7" providerId="ADAL" clId="{9C936AF9-0D0A-4313-9595-9FE2F79635B9}" dt="2023-11-08T07:40:58.074" v="9112" actId="14100"/>
          <ac:spMkLst>
            <pc:docMk/>
            <pc:sldMk cId="2368215008" sldId="319"/>
            <ac:spMk id="16" creationId="{8716F2D0-9923-3BE8-845C-C6DA6C0A36BA}"/>
          </ac:spMkLst>
        </pc:spChg>
      </pc:sldChg>
      <pc:sldChg chg="addSp delSp modSp add del mod">
        <pc:chgData name="Laura Leppänen" userId="da29f24e-6c54-4b03-9e36-45391ce978b7" providerId="ADAL" clId="{9C936AF9-0D0A-4313-9595-9FE2F79635B9}" dt="2023-11-13T08:07:54.914" v="9946" actId="47"/>
        <pc:sldMkLst>
          <pc:docMk/>
          <pc:sldMk cId="2087114155" sldId="320"/>
        </pc:sldMkLst>
        <pc:spChg chg="mod">
          <ac:chgData name="Laura Leppänen" userId="da29f24e-6c54-4b03-9e36-45391ce978b7" providerId="ADAL" clId="{9C936AF9-0D0A-4313-9595-9FE2F79635B9}" dt="2023-11-08T07:41:31.706" v="9114" actId="14100"/>
          <ac:spMkLst>
            <pc:docMk/>
            <pc:sldMk cId="2087114155" sldId="320"/>
            <ac:spMk id="2" creationId="{BF5654F7-EEEE-D3E9-F87A-A32E7462A4AA}"/>
          </ac:spMkLst>
        </pc:spChg>
        <pc:spChg chg="mod">
          <ac:chgData name="Laura Leppänen" userId="da29f24e-6c54-4b03-9e36-45391ce978b7" providerId="ADAL" clId="{9C936AF9-0D0A-4313-9595-9FE2F79635B9}" dt="2023-11-08T07:41:33.649" v="9115" actId="14100"/>
          <ac:spMkLst>
            <pc:docMk/>
            <pc:sldMk cId="2087114155" sldId="320"/>
            <ac:spMk id="16" creationId="{8716F2D0-9923-3BE8-845C-C6DA6C0A36BA}"/>
          </ac:spMkLst>
        </pc:spChg>
        <pc:picChg chg="del">
          <ac:chgData name="Laura Leppänen" userId="da29f24e-6c54-4b03-9e36-45391ce978b7" providerId="ADAL" clId="{9C936AF9-0D0A-4313-9595-9FE2F79635B9}" dt="2023-11-08T07:38:33.569" v="9081" actId="478"/>
          <ac:picMkLst>
            <pc:docMk/>
            <pc:sldMk cId="2087114155" sldId="320"/>
            <ac:picMk id="4" creationId="{5253CFE5-8073-94B3-AED0-4E6287E273EA}"/>
          </ac:picMkLst>
        </pc:picChg>
        <pc:picChg chg="add mod">
          <ac:chgData name="Laura Leppänen" userId="da29f24e-6c54-4b03-9e36-45391ce978b7" providerId="ADAL" clId="{9C936AF9-0D0A-4313-9595-9FE2F79635B9}" dt="2023-11-08T07:42:02.603" v="9118" actId="1076"/>
          <ac:picMkLst>
            <pc:docMk/>
            <pc:sldMk cId="2087114155" sldId="320"/>
            <ac:picMk id="7" creationId="{73518CEB-48C5-37E8-A346-D588BD144DAF}"/>
          </ac:picMkLst>
        </pc:picChg>
      </pc:sldChg>
      <pc:sldChg chg="addSp delSp modSp add mod ord">
        <pc:chgData name="Laura Leppänen" userId="da29f24e-6c54-4b03-9e36-45391ce978b7" providerId="ADAL" clId="{9C936AF9-0D0A-4313-9595-9FE2F79635B9}" dt="2023-11-13T10:47:48.625" v="10532" actId="948"/>
        <pc:sldMkLst>
          <pc:docMk/>
          <pc:sldMk cId="1923295539" sldId="321"/>
        </pc:sldMkLst>
        <pc:spChg chg="add del mod">
          <ac:chgData name="Laura Leppänen" userId="da29f24e-6c54-4b03-9e36-45391ce978b7" providerId="ADAL" clId="{9C936AF9-0D0A-4313-9595-9FE2F79635B9}" dt="2023-11-13T10:47:48.625" v="10532" actId="948"/>
          <ac:spMkLst>
            <pc:docMk/>
            <pc:sldMk cId="1923295539" sldId="321"/>
            <ac:spMk id="3" creationId="{05802A77-8D30-0255-EE7E-13D5D9B5028F}"/>
          </ac:spMkLst>
        </pc:spChg>
        <pc:spChg chg="del mod">
          <ac:chgData name="Laura Leppänen" userId="da29f24e-6c54-4b03-9e36-45391ce978b7" providerId="ADAL" clId="{9C936AF9-0D0A-4313-9595-9FE2F79635B9}" dt="2023-11-08T07:43:51.699" v="9132" actId="478"/>
          <ac:spMkLst>
            <pc:docMk/>
            <pc:sldMk cId="1923295539" sldId="321"/>
            <ac:spMk id="15" creationId="{751E0813-B1E5-A5EC-C402-AFB75C063F2F}"/>
          </ac:spMkLst>
        </pc:spChg>
        <pc:picChg chg="add mod">
          <ac:chgData name="Laura Leppänen" userId="da29f24e-6c54-4b03-9e36-45391ce978b7" providerId="ADAL" clId="{9C936AF9-0D0A-4313-9595-9FE2F79635B9}" dt="2023-11-08T07:43:25.620" v="9128" actId="1076"/>
          <ac:picMkLst>
            <pc:docMk/>
            <pc:sldMk cId="1923295539" sldId="321"/>
            <ac:picMk id="4" creationId="{13A6B5D4-7F90-1749-4EFB-17246A330EE7}"/>
          </ac:picMkLst>
        </pc:picChg>
      </pc:sldChg>
      <pc:sldChg chg="modSp add mod">
        <pc:chgData name="Laura Leppänen" userId="da29f24e-6c54-4b03-9e36-45391ce978b7" providerId="ADAL" clId="{9C936AF9-0D0A-4313-9595-9FE2F79635B9}" dt="2023-11-13T12:41:47.491" v="10543" actId="20577"/>
        <pc:sldMkLst>
          <pc:docMk/>
          <pc:sldMk cId="4147857302" sldId="322"/>
        </pc:sldMkLst>
        <pc:spChg chg="mod">
          <ac:chgData name="Laura Leppänen" userId="da29f24e-6c54-4b03-9e36-45391ce978b7" providerId="ADAL" clId="{9C936AF9-0D0A-4313-9595-9FE2F79635B9}" dt="2023-11-13T12:41:47.491" v="10543" actId="20577"/>
          <ac:spMkLst>
            <pc:docMk/>
            <pc:sldMk cId="4147857302" sldId="322"/>
            <ac:spMk id="3" creationId="{05802A77-8D30-0255-EE7E-13D5D9B5028F}"/>
          </ac:spMkLst>
        </pc:spChg>
      </pc:sldChg>
      <pc:sldChg chg="addSp delSp modSp add mod">
        <pc:chgData name="Laura Leppänen" userId="da29f24e-6c54-4b03-9e36-45391ce978b7" providerId="ADAL" clId="{9C936AF9-0D0A-4313-9595-9FE2F79635B9}" dt="2023-11-13T08:31:31.013" v="10159" actId="20577"/>
        <pc:sldMkLst>
          <pc:docMk/>
          <pc:sldMk cId="2676608031" sldId="323"/>
        </pc:sldMkLst>
        <pc:spChg chg="del mod">
          <ac:chgData name="Laura Leppänen" userId="da29f24e-6c54-4b03-9e36-45391ce978b7" providerId="ADAL" clId="{9C936AF9-0D0A-4313-9595-9FE2F79635B9}" dt="2023-11-08T07:56:46.873" v="9204"/>
          <ac:spMkLst>
            <pc:docMk/>
            <pc:sldMk cId="2676608031" sldId="323"/>
            <ac:spMk id="2" creationId="{FF4FA4C3-3092-82D0-18B4-E3D566B42FAC}"/>
          </ac:spMkLst>
        </pc:spChg>
        <pc:spChg chg="add mod">
          <ac:chgData name="Laura Leppänen" userId="da29f24e-6c54-4b03-9e36-45391ce978b7" providerId="ADAL" clId="{9C936AF9-0D0A-4313-9595-9FE2F79635B9}" dt="2023-11-13T08:31:31.013" v="10159" actId="20577"/>
          <ac:spMkLst>
            <pc:docMk/>
            <pc:sldMk cId="2676608031" sldId="323"/>
            <ac:spMk id="3" creationId="{87AAC1F8-919A-7E7C-8C20-F8D7D8FEF8D6}"/>
          </ac:spMkLst>
        </pc:spChg>
      </pc:sldChg>
      <pc:sldChg chg="addSp delSp modSp add mod">
        <pc:chgData name="Laura Leppänen" userId="da29f24e-6c54-4b03-9e36-45391ce978b7" providerId="ADAL" clId="{9C936AF9-0D0A-4313-9595-9FE2F79635B9}" dt="2023-11-13T06:31:03.375" v="9354" actId="1076"/>
        <pc:sldMkLst>
          <pc:docMk/>
          <pc:sldMk cId="1009841741" sldId="324"/>
        </pc:sldMkLst>
        <pc:spChg chg="add mod">
          <ac:chgData name="Laura Leppänen" userId="da29f24e-6c54-4b03-9e36-45391ce978b7" providerId="ADAL" clId="{9C936AF9-0D0A-4313-9595-9FE2F79635B9}" dt="2023-11-13T06:29:13.232" v="9351" actId="255"/>
          <ac:spMkLst>
            <pc:docMk/>
            <pc:sldMk cId="1009841741" sldId="324"/>
            <ac:spMk id="2" creationId="{55C13693-2572-2214-5114-AB7DD0386C6A}"/>
          </ac:spMkLst>
        </pc:spChg>
        <pc:spChg chg="del mod">
          <ac:chgData name="Laura Leppänen" userId="da29f24e-6c54-4b03-9e36-45391ce978b7" providerId="ADAL" clId="{9C936AF9-0D0A-4313-9595-9FE2F79635B9}" dt="2023-11-08T07:57:23.181" v="9211"/>
          <ac:spMkLst>
            <pc:docMk/>
            <pc:sldMk cId="1009841741" sldId="324"/>
            <ac:spMk id="3" creationId="{87AAC1F8-919A-7E7C-8C20-F8D7D8FEF8D6}"/>
          </ac:spMkLst>
        </pc:spChg>
        <pc:picChg chg="mod">
          <ac:chgData name="Laura Leppänen" userId="da29f24e-6c54-4b03-9e36-45391ce978b7" providerId="ADAL" clId="{9C936AF9-0D0A-4313-9595-9FE2F79635B9}" dt="2023-11-13T06:31:03.375" v="9354" actId="1076"/>
          <ac:picMkLst>
            <pc:docMk/>
            <pc:sldMk cId="1009841741" sldId="324"/>
            <ac:picMk id="5" creationId="{F052555E-AC50-4EE5-9AE8-50E165F79270}"/>
          </ac:picMkLst>
        </pc:picChg>
      </pc:sldChg>
      <pc:sldChg chg="addSp delSp modSp add mod">
        <pc:chgData name="Laura Leppänen" userId="da29f24e-6c54-4b03-9e36-45391ce978b7" providerId="ADAL" clId="{9C936AF9-0D0A-4313-9595-9FE2F79635B9}" dt="2023-11-13T06:29:05.573" v="9350" actId="255"/>
        <pc:sldMkLst>
          <pc:docMk/>
          <pc:sldMk cId="2198160151" sldId="325"/>
        </pc:sldMkLst>
        <pc:spChg chg="del mod">
          <ac:chgData name="Laura Leppänen" userId="da29f24e-6c54-4b03-9e36-45391ce978b7" providerId="ADAL" clId="{9C936AF9-0D0A-4313-9595-9FE2F79635B9}" dt="2023-11-08T07:57:53.337" v="9218"/>
          <ac:spMkLst>
            <pc:docMk/>
            <pc:sldMk cId="2198160151" sldId="325"/>
            <ac:spMk id="2" creationId="{55C13693-2572-2214-5114-AB7DD0386C6A}"/>
          </ac:spMkLst>
        </pc:spChg>
        <pc:spChg chg="add mod">
          <ac:chgData name="Laura Leppänen" userId="da29f24e-6c54-4b03-9e36-45391ce978b7" providerId="ADAL" clId="{9C936AF9-0D0A-4313-9595-9FE2F79635B9}" dt="2023-11-13T06:29:05.573" v="9350" actId="255"/>
          <ac:spMkLst>
            <pc:docMk/>
            <pc:sldMk cId="2198160151" sldId="325"/>
            <ac:spMk id="3" creationId="{540147D0-653D-3CC4-51D7-A02D02F87823}"/>
          </ac:spMkLst>
        </pc:spChg>
        <pc:picChg chg="add mod">
          <ac:chgData name="Laura Leppänen" userId="da29f24e-6c54-4b03-9e36-45391ce978b7" providerId="ADAL" clId="{9C936AF9-0D0A-4313-9595-9FE2F79635B9}" dt="2023-11-08T07:58:27.161" v="9223" actId="692"/>
          <ac:picMkLst>
            <pc:docMk/>
            <pc:sldMk cId="2198160151" sldId="325"/>
            <ac:picMk id="4" creationId="{9430BB9E-16F3-62B3-DE4C-100C31AA6D11}"/>
          </ac:picMkLst>
        </pc:picChg>
      </pc:sldChg>
      <pc:sldChg chg="modSp add mod">
        <pc:chgData name="Laura Leppänen" userId="da29f24e-6c54-4b03-9e36-45391ce978b7" providerId="ADAL" clId="{9C936AF9-0D0A-4313-9595-9FE2F79635B9}" dt="2023-11-13T10:40:16.578" v="10495" actId="2711"/>
        <pc:sldMkLst>
          <pc:docMk/>
          <pc:sldMk cId="1585129309" sldId="326"/>
        </pc:sldMkLst>
        <pc:spChg chg="mod">
          <ac:chgData name="Laura Leppänen" userId="da29f24e-6c54-4b03-9e36-45391ce978b7" providerId="ADAL" clId="{9C936AF9-0D0A-4313-9595-9FE2F79635B9}" dt="2023-11-13T10:39:47.374" v="10493" actId="20577"/>
          <ac:spMkLst>
            <pc:docMk/>
            <pc:sldMk cId="1585129309" sldId="326"/>
            <ac:spMk id="2" creationId="{8801795D-CD36-F2F9-F7D7-FC044964F663}"/>
          </ac:spMkLst>
        </pc:spChg>
        <pc:spChg chg="mod">
          <ac:chgData name="Laura Leppänen" userId="da29f24e-6c54-4b03-9e36-45391ce978b7" providerId="ADAL" clId="{9C936AF9-0D0A-4313-9595-9FE2F79635B9}" dt="2023-11-13T10:40:16.578" v="10495" actId="2711"/>
          <ac:spMkLst>
            <pc:docMk/>
            <pc:sldMk cId="1585129309" sldId="326"/>
            <ac:spMk id="4" creationId="{F520FB0F-4D6B-8D1C-24D9-2C99E8ACC65D}"/>
          </ac:spMkLst>
        </pc:spChg>
        <pc:spChg chg="mod">
          <ac:chgData name="Laura Leppänen" userId="da29f24e-6c54-4b03-9e36-45391ce978b7" providerId="ADAL" clId="{9C936AF9-0D0A-4313-9595-9FE2F79635B9}" dt="2023-11-13T10:39:44.100" v="10492" actId="20577"/>
          <ac:spMkLst>
            <pc:docMk/>
            <pc:sldMk cId="1585129309" sldId="326"/>
            <ac:spMk id="15" creationId="{751E0813-B1E5-A5EC-C402-AFB75C063F2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940FB-5CF0-4D29-9B9F-2164449B7054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E94C0-B3A7-49E3-AC41-837D0BFB74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988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5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17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80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78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67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79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60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37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11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53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46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2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1" r:id="rId6"/>
    <p:sldLayoutId id="2147483747" r:id="rId7"/>
    <p:sldLayoutId id="2147483748" r:id="rId8"/>
    <p:sldLayoutId id="2147483749" r:id="rId9"/>
    <p:sldLayoutId id="2147483750" r:id="rId10"/>
    <p:sldLayoutId id="214748375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akky.fi/fi/kestavan-tyoelaman-edistajat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akky.fi/fi/kestavan-tyoelaman-edistajat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akky.fi/fi/kestavan-tyoelaman-edistajat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kiertotaloudella.fi/events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kiertotaloudella.fi/events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www.instagram.com/savonia_biojakiertotalous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12" Type="http://schemas.openxmlformats.org/officeDocument/2006/relationships/hyperlink" Target="https://kiertotaloudella.fi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hyperlink" Target="mailto:raimo.hamalainen@ysao.fi" TargetMode="External"/><Relationship Id="rId5" Type="http://schemas.openxmlformats.org/officeDocument/2006/relationships/image" Target="../media/image3.png"/><Relationship Id="rId15" Type="http://schemas.openxmlformats.org/officeDocument/2006/relationships/hyperlink" Target="https://fi.linkedin.com/showcase/bio-and-circular-economy" TargetMode="External"/><Relationship Id="rId10" Type="http://schemas.openxmlformats.org/officeDocument/2006/relationships/hyperlink" Target="mailto:laura.leppanen@navitas.fi" TargetMode="External"/><Relationship Id="rId4" Type="http://schemas.openxmlformats.org/officeDocument/2006/relationships/image" Target="../media/image7.png"/><Relationship Id="rId9" Type="http://schemas.openxmlformats.org/officeDocument/2006/relationships/hyperlink" Target="mailto:maarit.janhunen@savonia.fi" TargetMode="External"/><Relationship Id="rId14" Type="http://schemas.openxmlformats.org/officeDocument/2006/relationships/hyperlink" Target="https://www.facebook.com/savonia.biojakiertotalous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08297E-9226-45CB-ACFD-659C50705C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6" r="-1" b="-1"/>
          <a:stretch/>
        </p:blipFill>
        <p:spPr>
          <a:xfrm>
            <a:off x="1" y="-144529"/>
            <a:ext cx="12192000" cy="68566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7C829C-DB5C-6F17-F143-E2C58886A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27" y="5672831"/>
            <a:ext cx="12221637" cy="1206611"/>
          </a:xfrm>
          <a:prstGeom prst="rect">
            <a:avLst/>
          </a:prstGeom>
        </p:spPr>
      </p:pic>
      <p:pic>
        <p:nvPicPr>
          <p:cNvPr id="14" name="Picture 2" descr="Ylä-Savon ammattiopisto YSAO">
            <a:extLst>
              <a:ext uri="{FF2B5EF4-FFF2-40B4-BE49-F238E27FC236}">
                <a16:creationId xmlns:a16="http://schemas.microsoft.com/office/drawing/2014/main" id="{F4534AD8-4511-A01F-5C17-0B2296553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500" y="5976790"/>
            <a:ext cx="1484347" cy="55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8036B32F-FFE0-77D2-4131-FA56CAD22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930" y="5989818"/>
            <a:ext cx="2519995" cy="54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Kuva 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05D7A87B-596E-2F87-56AF-35042B03C9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141" y="5840597"/>
            <a:ext cx="2689218" cy="831717"/>
          </a:xfrm>
          <a:prstGeom prst="rect">
            <a:avLst/>
          </a:prstGeom>
        </p:spPr>
      </p:pic>
      <p:pic>
        <p:nvPicPr>
          <p:cNvPr id="17" name="Kuva 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230D9789-5D16-21B8-D142-39F44C24E2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225" y="5986124"/>
            <a:ext cx="2738230" cy="577773"/>
          </a:xfrm>
          <a:prstGeom prst="rect">
            <a:avLst/>
          </a:prstGeom>
        </p:spPr>
      </p:pic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36F4DFE-50F8-6788-7E15-B7617A051DD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14" y="5840597"/>
            <a:ext cx="1789351" cy="868991"/>
          </a:xfrm>
          <a:prstGeom prst="rect">
            <a:avLst/>
          </a:prstGeom>
        </p:spPr>
      </p:pic>
      <p:pic>
        <p:nvPicPr>
          <p:cNvPr id="3" name="Picture 2" descr="Logo">
            <a:extLst>
              <a:ext uri="{FF2B5EF4-FFF2-40B4-BE49-F238E27FC236}">
                <a16:creationId xmlns:a16="http://schemas.microsoft.com/office/drawing/2014/main" id="{BDF8D948-D081-E91C-D495-014AC1E1AA1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152" y="0"/>
            <a:ext cx="1769447" cy="81541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399A22B-8406-A739-6A63-D90FE9AE690A}"/>
              </a:ext>
            </a:extLst>
          </p:cNvPr>
          <p:cNvSpPr txBox="1">
            <a:spLocks/>
          </p:cNvSpPr>
          <p:nvPr/>
        </p:nvSpPr>
        <p:spPr>
          <a:xfrm>
            <a:off x="418291" y="523631"/>
            <a:ext cx="11524088" cy="3954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  <a:spcBef>
                <a:spcPts val="1000"/>
              </a:spcBef>
              <a:buClr>
                <a:srgbClr val="7162FE"/>
              </a:buClr>
              <a:buFont typeface="Avenir Next LT Pro" panose="020B0504020202020204" pitchFamily="34" charset="0"/>
              <a:buNone/>
              <a:defRPr/>
            </a:pPr>
            <a:r>
              <a:rPr lang="fi-FI" sz="4800" b="1" dirty="0">
                <a:solidFill>
                  <a:srgbClr val="243C86"/>
                </a:solidFill>
                <a:latin typeface="Tw Cen MT" panose="020B0602020104020603" pitchFamily="34" charset="0"/>
                <a:cs typeface="Angsana New"/>
              </a:rPr>
              <a:t>Kiertotaloudella uutta kasvua Pohjois-Savoon –hanke (KiertoKasvu)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7CD4F7A-5AFA-0CD8-3287-6E5C27CB78AD}"/>
              </a:ext>
            </a:extLst>
          </p:cNvPr>
          <p:cNvSpPr txBox="1"/>
          <p:nvPr/>
        </p:nvSpPr>
        <p:spPr>
          <a:xfrm>
            <a:off x="509047" y="5203596"/>
            <a:ext cx="3629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243C86"/>
                </a:solidFill>
              </a:rPr>
              <a:t>Laura Leppänen 14.11.2023</a:t>
            </a:r>
          </a:p>
        </p:txBody>
      </p:sp>
    </p:spTree>
    <p:extLst>
      <p:ext uri="{BB962C8B-B14F-4D97-AF65-F5344CB8AC3E}">
        <p14:creationId xmlns:p14="http://schemas.microsoft.com/office/powerpoint/2010/main" val="500462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F052555E-AC50-4EE5-9AE8-50E165F792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0" r="-183"/>
          <a:stretch/>
        </p:blipFill>
        <p:spPr>
          <a:xfrm rot="5400000">
            <a:off x="2727035" y="-2727036"/>
            <a:ext cx="6858002" cy="12312073"/>
          </a:xfrm>
          <a:prstGeom prst="rect">
            <a:avLst/>
          </a:prstGeom>
        </p:spPr>
      </p:pic>
      <p:sp>
        <p:nvSpPr>
          <p:cNvPr id="15" name="Tekstiruutu 14">
            <a:extLst>
              <a:ext uri="{FF2B5EF4-FFF2-40B4-BE49-F238E27FC236}">
                <a16:creationId xmlns:a16="http://schemas.microsoft.com/office/drawing/2014/main" id="{751E0813-B1E5-A5EC-C402-AFB75C063F2F}"/>
              </a:ext>
            </a:extLst>
          </p:cNvPr>
          <p:cNvSpPr txBox="1"/>
          <p:nvPr/>
        </p:nvSpPr>
        <p:spPr>
          <a:xfrm>
            <a:off x="599746" y="968208"/>
            <a:ext cx="10957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00" b="1" dirty="0">
                <a:solidFill>
                  <a:srgbClr val="243C86"/>
                </a:solidFill>
                <a:latin typeface="Franklin Gothic Book" panose="020B0503020102020204" pitchFamily="34" charset="0"/>
              </a:rPr>
              <a:t>3. Konepajan ympäristövastuullisuuden työkalut </a:t>
            </a:r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8716F2D0-9923-3BE8-845C-C6DA6C0A3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876" y="185686"/>
            <a:ext cx="10953578" cy="807542"/>
          </a:xfrm>
        </p:spPr>
        <p:txBody>
          <a:bodyPr>
            <a:noAutofit/>
          </a:bodyPr>
          <a:lstStyle/>
          <a:p>
            <a:r>
              <a:rPr lang="fi-FI" sz="3600" b="1" dirty="0">
                <a:solidFill>
                  <a:srgbClr val="243C86"/>
                </a:solidFill>
                <a:latin typeface="Tw Cen MT" panose="020B0602020104020603" pitchFamily="34" charset="0"/>
              </a:rPr>
              <a:t>Yritysten ympäristövastuullisuuden työkalut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520FB0F-4D6B-8D1C-24D9-2C99E8ACC65D}"/>
              </a:ext>
            </a:extLst>
          </p:cNvPr>
          <p:cNvSpPr txBox="1"/>
          <p:nvPr/>
        </p:nvSpPr>
        <p:spPr>
          <a:xfrm>
            <a:off x="537168" y="1596291"/>
            <a:ext cx="1052160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i-FI" dirty="0">
                <a:solidFill>
                  <a:srgbClr val="243C86"/>
                </a:solidFill>
              </a:rPr>
              <a:t>Rakennettu Kiertotalousosaamista konepajoille –hankkeessa 5/2021-3/2022 </a:t>
            </a:r>
            <a:r>
              <a:rPr lang="fi-FI" dirty="0" err="1">
                <a:solidFill>
                  <a:srgbClr val="243C86"/>
                </a:solidFill>
              </a:rPr>
              <a:t>Sakky</a:t>
            </a:r>
            <a:r>
              <a:rPr lang="fi-FI" dirty="0">
                <a:solidFill>
                  <a:srgbClr val="243C86"/>
                </a:solidFill>
              </a:rPr>
              <a:t> &amp; Savonia-amk</a:t>
            </a:r>
          </a:p>
          <a:p>
            <a:pPr>
              <a:spcBef>
                <a:spcPts val="600"/>
              </a:spcBef>
            </a:pPr>
            <a:r>
              <a:rPr lang="fi-FI" dirty="0">
                <a:solidFill>
                  <a:srgbClr val="243C86"/>
                </a:solidFill>
              </a:rPr>
              <a:t>Ympäristövastuullisuuden työkaluihin kuuluu: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rgbClr val="243C86"/>
                </a:solidFill>
              </a:rPr>
              <a:t>Konepajan ympäristölaskuri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243C86"/>
                </a:solidFill>
              </a:rPr>
              <a:t>Jätekirjanpidon taulukko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243C86"/>
                </a:solidFill>
              </a:rPr>
              <a:t>Konepajan tarkistuslistat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243C86"/>
                </a:solidFill>
              </a:rPr>
              <a:t>Konepajan ympäristöraporttipohja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i-FI" dirty="0">
              <a:solidFill>
                <a:srgbClr val="243C86"/>
              </a:solidFill>
            </a:endParaRPr>
          </a:p>
          <a:p>
            <a:pPr>
              <a:spcBef>
                <a:spcPts val="600"/>
              </a:spcBef>
            </a:pPr>
            <a:r>
              <a:rPr lang="fi-FI" dirty="0">
                <a:solidFill>
                  <a:srgbClr val="243C86"/>
                </a:solidFill>
              </a:rPr>
              <a:t>Työkalut löytyvät osoitteesta </a:t>
            </a:r>
            <a:r>
              <a:rPr lang="fi-FI" dirty="0">
                <a:solidFill>
                  <a:srgbClr val="243C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https://sakky.fi/fi/kestavan-tyoelaman-edistajat</a:t>
            </a:r>
            <a:r>
              <a:rPr lang="fi-FI" dirty="0">
                <a:solidFill>
                  <a:srgbClr val="243C86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7002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F052555E-AC50-4EE5-9AE8-50E165F792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0" r="-183"/>
          <a:stretch/>
        </p:blipFill>
        <p:spPr>
          <a:xfrm rot="5400000">
            <a:off x="2727035" y="-2727036"/>
            <a:ext cx="6858002" cy="12312073"/>
          </a:xfrm>
          <a:prstGeom prst="rect">
            <a:avLst/>
          </a:prstGeom>
        </p:spPr>
      </p:pic>
      <p:sp>
        <p:nvSpPr>
          <p:cNvPr id="15" name="Tekstiruutu 14">
            <a:extLst>
              <a:ext uri="{FF2B5EF4-FFF2-40B4-BE49-F238E27FC236}">
                <a16:creationId xmlns:a16="http://schemas.microsoft.com/office/drawing/2014/main" id="{751E0813-B1E5-A5EC-C402-AFB75C063F2F}"/>
              </a:ext>
            </a:extLst>
          </p:cNvPr>
          <p:cNvSpPr txBox="1"/>
          <p:nvPr/>
        </p:nvSpPr>
        <p:spPr>
          <a:xfrm>
            <a:off x="599746" y="968208"/>
            <a:ext cx="10957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00" b="1" dirty="0">
                <a:solidFill>
                  <a:srgbClr val="243C86"/>
                </a:solidFill>
                <a:latin typeface="Franklin Gothic Book" panose="020B0503020102020204" pitchFamily="34" charset="0"/>
              </a:rPr>
              <a:t>3. Konepajan ympäristövastuullisuuden työkalut </a:t>
            </a:r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8716F2D0-9923-3BE8-845C-C6DA6C0A3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876" y="185686"/>
            <a:ext cx="10953578" cy="807542"/>
          </a:xfrm>
        </p:spPr>
        <p:txBody>
          <a:bodyPr>
            <a:noAutofit/>
          </a:bodyPr>
          <a:lstStyle/>
          <a:p>
            <a:r>
              <a:rPr lang="fi-FI" sz="3600" b="1" dirty="0">
                <a:solidFill>
                  <a:srgbClr val="243C86"/>
                </a:solidFill>
                <a:latin typeface="Tw Cen MT" panose="020B0602020104020603" pitchFamily="34" charset="0"/>
              </a:rPr>
              <a:t>Yritysten ympäristövastuullisuuden työkalut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8801795D-CD36-F2F9-F7D7-FC044964F663}"/>
              </a:ext>
            </a:extLst>
          </p:cNvPr>
          <p:cNvSpPr txBox="1"/>
          <p:nvPr/>
        </p:nvSpPr>
        <p:spPr>
          <a:xfrm>
            <a:off x="105962" y="1826007"/>
            <a:ext cx="2394320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rgbClr val="243C86"/>
                </a:solidFill>
                <a:latin typeface="Franklin Gothic Book" panose="020B0503020102020204" pitchFamily="34" charset="0"/>
              </a:rPr>
              <a:t>Kaivostoiminnan ympäristövaikutukset ja teräksen tuotannon KHK-päästöt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rgbClr val="243C86"/>
                </a:solidFill>
                <a:latin typeface="Franklin Gothic Book" panose="020B0503020102020204" pitchFamily="34" charset="0"/>
              </a:rPr>
              <a:t>Kuljetusten KHK-päästöt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rgbClr val="243C86"/>
                </a:solidFill>
                <a:latin typeface="Franklin Gothic Book" panose="020B0503020102020204" pitchFamily="34" charset="0"/>
              </a:rPr>
              <a:t>Prosessien energiankulutus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rgbClr val="243C86"/>
                </a:solidFill>
                <a:latin typeface="Franklin Gothic Book" panose="020B0503020102020204" pitchFamily="34" charset="0"/>
              </a:rPr>
              <a:t>Prosessien materiaalihukka</a:t>
            </a:r>
          </a:p>
          <a:p>
            <a:pPr marL="285750" marR="0" lvl="0" indent="-285750" algn="l" defTabSz="914400" rtl="0" eaLnBrk="1" fontAlgn="auto" latinLnBrk="0" hangingPunct="1"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600" dirty="0">
                <a:solidFill>
                  <a:srgbClr val="243C86"/>
                </a:solidFill>
                <a:latin typeface="Franklin Gothic Book" panose="020B0503020102020204" pitchFamily="34" charset="0"/>
                <a:ea typeface="+mn-ea"/>
                <a:cs typeface="+mn-cs"/>
              </a:rPr>
              <a:t>Kuivatusuunien täyttöaste?</a:t>
            </a:r>
          </a:p>
          <a:p>
            <a:pPr marL="285750" marR="0" lvl="0" indent="-285750" algn="l" defTabSz="914400" rtl="0" eaLnBrk="1" fontAlgn="auto" latinLnBrk="0" hangingPunct="1"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600" dirty="0">
                <a:solidFill>
                  <a:srgbClr val="243C86"/>
                </a:solidFill>
                <a:latin typeface="Franklin Gothic Book" panose="020B0503020102020204" pitchFamily="34" charset="0"/>
              </a:rPr>
              <a:t>Puhallusrakeen uudelleenkäyttö?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fi-FI" sz="1600" i="0" u="none" strike="noStrike" kern="1200" cap="none" spc="0" normalizeH="0" baseline="0" noProof="0" dirty="0">
                <a:ln>
                  <a:noFill/>
                </a:ln>
                <a:solidFill>
                  <a:srgbClr val="243C86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VOC ja SVHC-aineet*</a:t>
            </a:r>
            <a:endParaRPr lang="fi-FI" sz="1600" dirty="0">
              <a:solidFill>
                <a:srgbClr val="243C86"/>
              </a:solidFill>
              <a:latin typeface="Franklin Gothic Book" panose="020B05030201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600" dirty="0">
                <a:solidFill>
                  <a:srgbClr val="243C86"/>
                </a:solidFill>
                <a:latin typeface="Franklin Gothic Book" panose="020B0503020102020204" pitchFamily="34" charset="0"/>
                <a:ea typeface="+mn-ea"/>
                <a:cs typeface="+mn-cs"/>
              </a:rPr>
              <a:t>Hukkalämmön hyödyntäminen?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27E176A-B952-623E-6F9F-F640CE544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245" y="1775750"/>
            <a:ext cx="9595161" cy="49404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F520FB0F-4D6B-8D1C-24D9-2C99E8ACC65D}"/>
              </a:ext>
            </a:extLst>
          </p:cNvPr>
          <p:cNvSpPr txBox="1"/>
          <p:nvPr/>
        </p:nvSpPr>
        <p:spPr>
          <a:xfrm>
            <a:off x="2818852" y="6057960"/>
            <a:ext cx="702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rgbClr val="243C86"/>
                </a:solidFill>
                <a:latin typeface="Franklin Gothic Book" panose="020B0503020102020204" pitchFamily="34" charset="0"/>
              </a:rPr>
              <a:t>* VOC (</a:t>
            </a:r>
            <a:r>
              <a:rPr lang="fi-FI" sz="1200" dirty="0" err="1">
                <a:solidFill>
                  <a:srgbClr val="243C86"/>
                </a:solidFill>
                <a:latin typeface="Franklin Gothic Book" panose="020B0503020102020204" pitchFamily="34" charset="0"/>
              </a:rPr>
              <a:t>volatile</a:t>
            </a:r>
            <a:r>
              <a:rPr lang="fi-FI" sz="1200" dirty="0">
                <a:solidFill>
                  <a:srgbClr val="243C86"/>
                </a:solidFill>
                <a:latin typeface="Franklin Gothic Book" panose="020B0503020102020204" pitchFamily="34" charset="0"/>
              </a:rPr>
              <a:t> </a:t>
            </a:r>
            <a:r>
              <a:rPr lang="fi-FI" sz="1200" dirty="0" err="1">
                <a:solidFill>
                  <a:srgbClr val="243C86"/>
                </a:solidFill>
                <a:latin typeface="Franklin Gothic Book" panose="020B0503020102020204" pitchFamily="34" charset="0"/>
              </a:rPr>
              <a:t>organic</a:t>
            </a:r>
            <a:r>
              <a:rPr lang="fi-FI" sz="1200" dirty="0">
                <a:solidFill>
                  <a:srgbClr val="243C86"/>
                </a:solidFill>
                <a:latin typeface="Franklin Gothic Book" panose="020B0503020102020204" pitchFamily="34" charset="0"/>
              </a:rPr>
              <a:t> </a:t>
            </a:r>
            <a:r>
              <a:rPr lang="fi-FI" sz="1200" dirty="0" err="1">
                <a:solidFill>
                  <a:srgbClr val="243C86"/>
                </a:solidFill>
                <a:latin typeface="Franklin Gothic Book" panose="020B0503020102020204" pitchFamily="34" charset="0"/>
              </a:rPr>
              <a:t>compound</a:t>
            </a:r>
            <a:r>
              <a:rPr lang="fi-FI" sz="1200" dirty="0">
                <a:solidFill>
                  <a:srgbClr val="243C86"/>
                </a:solidFill>
                <a:latin typeface="Franklin Gothic Book" panose="020B0503020102020204" pitchFamily="34" charset="0"/>
              </a:rPr>
              <a:t>) = haihtuvat orgaaniset yhdisteet | SVHC-aineet = erityistä huolta aiheuttavat aineet (mm. syöpää aiheuttavat tai perimää vaurioittavat aineet</a:t>
            </a:r>
          </a:p>
        </p:txBody>
      </p:sp>
    </p:spTree>
    <p:extLst>
      <p:ext uri="{BB962C8B-B14F-4D97-AF65-F5344CB8AC3E}">
        <p14:creationId xmlns:p14="http://schemas.microsoft.com/office/powerpoint/2010/main" val="1585129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F052555E-AC50-4EE5-9AE8-50E165F792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0" r="-183"/>
          <a:stretch/>
        </p:blipFill>
        <p:spPr>
          <a:xfrm rot="5400000">
            <a:off x="2727036" y="-2727037"/>
            <a:ext cx="6858000" cy="12312073"/>
          </a:xfrm>
          <a:prstGeom prst="rect">
            <a:avLst/>
          </a:prstGeom>
        </p:spPr>
      </p:pic>
      <p:sp>
        <p:nvSpPr>
          <p:cNvPr id="15" name="Tekstiruutu 14">
            <a:extLst>
              <a:ext uri="{FF2B5EF4-FFF2-40B4-BE49-F238E27FC236}">
                <a16:creationId xmlns:a16="http://schemas.microsoft.com/office/drawing/2014/main" id="{751E0813-B1E5-A5EC-C402-AFB75C063F2F}"/>
              </a:ext>
            </a:extLst>
          </p:cNvPr>
          <p:cNvSpPr txBox="1"/>
          <p:nvPr/>
        </p:nvSpPr>
        <p:spPr>
          <a:xfrm>
            <a:off x="599746" y="968208"/>
            <a:ext cx="1095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2000" b="1" dirty="0">
              <a:solidFill>
                <a:srgbClr val="243C86"/>
              </a:solidFill>
              <a:latin typeface="Franklin Gothic Book" panose="020B0503020102020204" pitchFamily="34" charset="0"/>
            </a:endParaRPr>
          </a:p>
          <a:p>
            <a:endParaRPr lang="fi-FI" sz="2000" dirty="0">
              <a:solidFill>
                <a:srgbClr val="243C86"/>
              </a:solidFill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8716F2D0-9923-3BE8-845C-C6DA6C0A3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868" y="185686"/>
            <a:ext cx="11128586" cy="807542"/>
          </a:xfrm>
        </p:spPr>
        <p:txBody>
          <a:bodyPr>
            <a:noAutofit/>
          </a:bodyPr>
          <a:lstStyle/>
          <a:p>
            <a:r>
              <a:rPr lang="fi-FI" sz="3600" b="1" dirty="0">
                <a:solidFill>
                  <a:srgbClr val="243C86"/>
                </a:solidFill>
                <a:latin typeface="Tw Cen MT" panose="020B0602020104020603" pitchFamily="34" charset="0"/>
              </a:rPr>
              <a:t>Yritysten ympäristövastuullisuuden työkalut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BF5654F7-EEEE-D3E9-F87A-A32E7462A4AA}"/>
              </a:ext>
            </a:extLst>
          </p:cNvPr>
          <p:cNvSpPr txBox="1"/>
          <p:nvPr/>
        </p:nvSpPr>
        <p:spPr>
          <a:xfrm>
            <a:off x="507147" y="919568"/>
            <a:ext cx="84900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i-FI" sz="2200" b="1" dirty="0">
                <a:solidFill>
                  <a:srgbClr val="243C86"/>
                </a:solidFill>
                <a:latin typeface="Franklin Gothic Book" panose="020B0503020102020204" pitchFamily="34" charset="0"/>
                <a:ea typeface="+mn-ea"/>
                <a:cs typeface="+mn-cs"/>
              </a:rPr>
              <a:t>3. Konepajan ympäristötyökalut/ Konepajan ympäristölaskuri 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4EC9A92E-9412-23DD-D73F-12D8E2C49D3C}"/>
              </a:ext>
            </a:extLst>
          </p:cNvPr>
          <p:cNvSpPr txBox="1"/>
          <p:nvPr/>
        </p:nvSpPr>
        <p:spPr>
          <a:xfrm>
            <a:off x="416868" y="1775750"/>
            <a:ext cx="358068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i-FI" sz="2000" dirty="0">
                <a:solidFill>
                  <a:srgbClr val="243C86"/>
                </a:solidFill>
                <a:latin typeface="Franklin Gothic Book" panose="020B0503020102020204" pitchFamily="34" charset="0"/>
              </a:rPr>
              <a:t>Valmis </a:t>
            </a:r>
            <a:r>
              <a:rPr lang="fi-FI" sz="2000" dirty="0" err="1">
                <a:solidFill>
                  <a:srgbClr val="243C86"/>
                </a:solidFill>
                <a:latin typeface="Franklin Gothic Book" panose="020B0503020102020204" pitchFamily="34" charset="0"/>
              </a:rPr>
              <a:t>excel</a:t>
            </a:r>
            <a:r>
              <a:rPr lang="fi-FI" sz="2000" dirty="0">
                <a:solidFill>
                  <a:srgbClr val="243C86"/>
                </a:solidFill>
                <a:latin typeface="Franklin Gothic Book" panose="020B0503020102020204" pitchFamily="34" charset="0"/>
              </a:rPr>
              <a:t>-pohjainen mittaristo, johon syötetään kulutustietoja esim. sähkön ja lämmönkulutuksesta.</a:t>
            </a:r>
          </a:p>
          <a:p>
            <a:pPr>
              <a:spcAft>
                <a:spcPts val="600"/>
              </a:spcAft>
            </a:pPr>
            <a:r>
              <a:rPr lang="fi-FI" sz="2000" dirty="0">
                <a:solidFill>
                  <a:srgbClr val="243C86"/>
                </a:solidFill>
                <a:latin typeface="Franklin Gothic Book" panose="020B0503020102020204" pitchFamily="34" charset="0"/>
              </a:rPr>
              <a:t>Laskuri on rakennettu vastaamaan edellä mainittuja Greenhouse </a:t>
            </a:r>
            <a:r>
              <a:rPr lang="fi-FI" sz="2000" dirty="0" err="1">
                <a:solidFill>
                  <a:srgbClr val="243C86"/>
                </a:solidFill>
                <a:latin typeface="Franklin Gothic Book" panose="020B0503020102020204" pitchFamily="34" charset="0"/>
              </a:rPr>
              <a:t>Gas</a:t>
            </a:r>
            <a:r>
              <a:rPr lang="fi-FI" sz="2000" dirty="0">
                <a:solidFill>
                  <a:srgbClr val="243C86"/>
                </a:solidFill>
                <a:latin typeface="Franklin Gothic Book" panose="020B0503020102020204" pitchFamily="34" charset="0"/>
              </a:rPr>
              <a:t> Protokollan </a:t>
            </a:r>
            <a:r>
              <a:rPr lang="fi-FI" sz="2000" dirty="0" err="1">
                <a:solidFill>
                  <a:srgbClr val="243C86"/>
                </a:solidFill>
                <a:latin typeface="Franklin Gothic Book" panose="020B0503020102020204" pitchFamily="34" charset="0"/>
              </a:rPr>
              <a:t>Scope</a:t>
            </a:r>
            <a:r>
              <a:rPr lang="fi-FI" sz="2000" dirty="0">
                <a:solidFill>
                  <a:srgbClr val="243C86"/>
                </a:solidFill>
                <a:latin typeface="Franklin Gothic Book" panose="020B0503020102020204" pitchFamily="34" charset="0"/>
              </a:rPr>
              <a:t> 1-3 luokkia.</a:t>
            </a:r>
          </a:p>
          <a:p>
            <a:pPr>
              <a:spcAft>
                <a:spcPts val="600"/>
              </a:spcAft>
            </a:pPr>
            <a:r>
              <a:rPr lang="fi-FI" sz="2000" dirty="0">
                <a:solidFill>
                  <a:srgbClr val="243C86"/>
                </a:solidFill>
                <a:latin typeface="Franklin Gothic Book" panose="020B0503020102020204" pitchFamily="34" charset="0"/>
                <a:ea typeface="+mn-ea"/>
                <a:cs typeface="+mn-cs"/>
              </a:rPr>
              <a:t>Laskuri laskee päästötiedon valmiiksi.</a:t>
            </a:r>
          </a:p>
          <a:p>
            <a:pPr>
              <a:spcAft>
                <a:spcPts val="600"/>
              </a:spcAft>
            </a:pPr>
            <a:endParaRPr lang="fi-FI" sz="2000" dirty="0">
              <a:solidFill>
                <a:srgbClr val="243C86"/>
              </a:solidFill>
              <a:latin typeface="Franklin Gothic Book" panose="020B0503020102020204" pitchFamily="34" charset="0"/>
            </a:endParaRPr>
          </a:p>
          <a:p>
            <a:pPr>
              <a:spcAft>
                <a:spcPts val="600"/>
              </a:spcAft>
            </a:pPr>
            <a:r>
              <a:rPr lang="fi-FI" sz="2000" dirty="0">
                <a:solidFill>
                  <a:srgbClr val="243C86"/>
                </a:solidFill>
                <a:latin typeface="Franklin Gothic Book" panose="020B0503020102020204" pitchFamily="34" charset="0"/>
                <a:ea typeface="+mn-ea"/>
                <a:cs typeface="+mn-cs"/>
              </a:rPr>
              <a:t>Laskuri löytyy: </a:t>
            </a:r>
            <a:r>
              <a:rPr lang="fi-FI" sz="2000" dirty="0">
                <a:solidFill>
                  <a:srgbClr val="243C86"/>
                </a:solidFill>
                <a:latin typeface="Franklin Gothic Book" panose="020B050302010202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https://sakky.fi/fi/kestavan-tyoelaman-edistajat</a:t>
            </a:r>
            <a:r>
              <a:rPr lang="fi-FI" sz="2000" dirty="0">
                <a:solidFill>
                  <a:srgbClr val="243C86"/>
                </a:solidFill>
                <a:latin typeface="Franklin Gothic Book" panose="020B0503020102020204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9BCD108-E01F-8510-2373-DBE2F13652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9626" y="1450111"/>
            <a:ext cx="7856902" cy="54078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6174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F052555E-AC50-4EE5-9AE8-50E165F792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0" r="-183"/>
          <a:stretch/>
        </p:blipFill>
        <p:spPr>
          <a:xfrm rot="5400000">
            <a:off x="2727036" y="-2727037"/>
            <a:ext cx="6858000" cy="12312073"/>
          </a:xfrm>
          <a:prstGeom prst="rect">
            <a:avLst/>
          </a:prstGeom>
        </p:spPr>
      </p:pic>
      <p:sp>
        <p:nvSpPr>
          <p:cNvPr id="15" name="Tekstiruutu 14">
            <a:extLst>
              <a:ext uri="{FF2B5EF4-FFF2-40B4-BE49-F238E27FC236}">
                <a16:creationId xmlns:a16="http://schemas.microsoft.com/office/drawing/2014/main" id="{751E0813-B1E5-A5EC-C402-AFB75C063F2F}"/>
              </a:ext>
            </a:extLst>
          </p:cNvPr>
          <p:cNvSpPr txBox="1"/>
          <p:nvPr/>
        </p:nvSpPr>
        <p:spPr>
          <a:xfrm>
            <a:off x="599746" y="968208"/>
            <a:ext cx="1095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2000" b="1" dirty="0">
              <a:solidFill>
                <a:srgbClr val="243C86"/>
              </a:solidFill>
              <a:latin typeface="Franklin Gothic Book" panose="020B0503020102020204" pitchFamily="34" charset="0"/>
            </a:endParaRPr>
          </a:p>
          <a:p>
            <a:endParaRPr lang="fi-FI" sz="2000" dirty="0">
              <a:solidFill>
                <a:srgbClr val="243C86"/>
              </a:solidFill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8716F2D0-9923-3BE8-845C-C6DA6C0A3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194" y="185686"/>
            <a:ext cx="11055260" cy="807542"/>
          </a:xfrm>
        </p:spPr>
        <p:txBody>
          <a:bodyPr>
            <a:noAutofit/>
          </a:bodyPr>
          <a:lstStyle/>
          <a:p>
            <a:r>
              <a:rPr lang="fi-FI" sz="3600" b="1" dirty="0">
                <a:solidFill>
                  <a:srgbClr val="243C86"/>
                </a:solidFill>
                <a:latin typeface="Tw Cen MT" panose="020B0602020104020603" pitchFamily="34" charset="0"/>
              </a:rPr>
              <a:t>Yritysten ympäristövastuullisuuden työkalut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BF5654F7-EEEE-D3E9-F87A-A32E7462A4AA}"/>
              </a:ext>
            </a:extLst>
          </p:cNvPr>
          <p:cNvSpPr txBox="1"/>
          <p:nvPr/>
        </p:nvSpPr>
        <p:spPr>
          <a:xfrm>
            <a:off x="490194" y="888511"/>
            <a:ext cx="85070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i-FI" sz="2200" b="1" dirty="0">
                <a:solidFill>
                  <a:srgbClr val="243C86"/>
                </a:solidFill>
                <a:latin typeface="Franklin Gothic Book" panose="020B0503020102020204" pitchFamily="34" charset="0"/>
                <a:ea typeface="+mn-ea"/>
                <a:cs typeface="+mn-cs"/>
              </a:rPr>
              <a:t>3. Konepajan ympäristötyökalut/ Konepajan ympäristölaskuri 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4EC9A92E-9412-23DD-D73F-12D8E2C49D3C}"/>
              </a:ext>
            </a:extLst>
          </p:cNvPr>
          <p:cNvSpPr txBox="1"/>
          <p:nvPr/>
        </p:nvSpPr>
        <p:spPr>
          <a:xfrm>
            <a:off x="416868" y="1775750"/>
            <a:ext cx="358068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i-FI" sz="2000" dirty="0">
                <a:solidFill>
                  <a:srgbClr val="243C86"/>
                </a:solidFill>
                <a:latin typeface="Franklin Gothic Book" panose="020B0503020102020204" pitchFamily="34" charset="0"/>
              </a:rPr>
              <a:t>Valmis </a:t>
            </a:r>
            <a:r>
              <a:rPr lang="fi-FI" sz="2000" dirty="0" err="1">
                <a:solidFill>
                  <a:srgbClr val="243C86"/>
                </a:solidFill>
                <a:latin typeface="Franklin Gothic Book" panose="020B0503020102020204" pitchFamily="34" charset="0"/>
              </a:rPr>
              <a:t>excel</a:t>
            </a:r>
            <a:r>
              <a:rPr lang="fi-FI" sz="2000" dirty="0">
                <a:solidFill>
                  <a:srgbClr val="243C86"/>
                </a:solidFill>
                <a:latin typeface="Franklin Gothic Book" panose="020B0503020102020204" pitchFamily="34" charset="0"/>
              </a:rPr>
              <a:t>-pohjainen mittaristo, johon syötetään kulutustietoja esim. sähkön ja lämmönkulutuksesta.</a:t>
            </a:r>
          </a:p>
          <a:p>
            <a:pPr>
              <a:spcAft>
                <a:spcPts val="600"/>
              </a:spcAft>
            </a:pPr>
            <a:r>
              <a:rPr lang="fi-FI" sz="2000" dirty="0">
                <a:solidFill>
                  <a:srgbClr val="243C86"/>
                </a:solidFill>
                <a:latin typeface="Franklin Gothic Book" panose="020B0503020102020204" pitchFamily="34" charset="0"/>
              </a:rPr>
              <a:t>Laskuri on rakennettu vastaamaan edellä mainittuja Greenhouse </a:t>
            </a:r>
            <a:r>
              <a:rPr lang="fi-FI" sz="2000" dirty="0" err="1">
                <a:solidFill>
                  <a:srgbClr val="243C86"/>
                </a:solidFill>
                <a:latin typeface="Franklin Gothic Book" panose="020B0503020102020204" pitchFamily="34" charset="0"/>
              </a:rPr>
              <a:t>Gas</a:t>
            </a:r>
            <a:r>
              <a:rPr lang="fi-FI" sz="2000" dirty="0">
                <a:solidFill>
                  <a:srgbClr val="243C86"/>
                </a:solidFill>
                <a:latin typeface="Franklin Gothic Book" panose="020B0503020102020204" pitchFamily="34" charset="0"/>
              </a:rPr>
              <a:t> Protokollan </a:t>
            </a:r>
            <a:r>
              <a:rPr lang="fi-FI" sz="2000" dirty="0" err="1">
                <a:solidFill>
                  <a:srgbClr val="243C86"/>
                </a:solidFill>
                <a:latin typeface="Franklin Gothic Book" panose="020B0503020102020204" pitchFamily="34" charset="0"/>
              </a:rPr>
              <a:t>Scope</a:t>
            </a:r>
            <a:r>
              <a:rPr lang="fi-FI" sz="2000" dirty="0">
                <a:solidFill>
                  <a:srgbClr val="243C86"/>
                </a:solidFill>
                <a:latin typeface="Franklin Gothic Book" panose="020B0503020102020204" pitchFamily="34" charset="0"/>
              </a:rPr>
              <a:t> 1-3 luokkia.</a:t>
            </a:r>
          </a:p>
          <a:p>
            <a:pPr>
              <a:spcAft>
                <a:spcPts val="600"/>
              </a:spcAft>
            </a:pPr>
            <a:r>
              <a:rPr lang="fi-FI" sz="2000" dirty="0">
                <a:solidFill>
                  <a:srgbClr val="243C86"/>
                </a:solidFill>
                <a:latin typeface="Franklin Gothic Book" panose="020B0503020102020204" pitchFamily="34" charset="0"/>
                <a:ea typeface="+mn-ea"/>
                <a:cs typeface="+mn-cs"/>
              </a:rPr>
              <a:t>Laskuri laskee päästötiedon valmiiksi.</a:t>
            </a:r>
          </a:p>
          <a:p>
            <a:pPr>
              <a:spcAft>
                <a:spcPts val="600"/>
              </a:spcAft>
            </a:pPr>
            <a:endParaRPr lang="fi-FI" sz="2000" dirty="0">
              <a:solidFill>
                <a:srgbClr val="243C86"/>
              </a:solidFill>
              <a:latin typeface="Franklin Gothic Book" panose="020B0503020102020204" pitchFamily="34" charset="0"/>
            </a:endParaRPr>
          </a:p>
          <a:p>
            <a:pPr>
              <a:spcAft>
                <a:spcPts val="600"/>
              </a:spcAft>
            </a:pPr>
            <a:r>
              <a:rPr lang="fi-FI" sz="2000" dirty="0">
                <a:solidFill>
                  <a:srgbClr val="243C86"/>
                </a:solidFill>
                <a:latin typeface="Franklin Gothic Book" panose="020B0503020102020204" pitchFamily="34" charset="0"/>
                <a:ea typeface="+mn-ea"/>
                <a:cs typeface="+mn-cs"/>
              </a:rPr>
              <a:t>Laskuri löytyy: </a:t>
            </a:r>
            <a:r>
              <a:rPr lang="fi-FI" sz="2000" dirty="0">
                <a:solidFill>
                  <a:srgbClr val="243C86"/>
                </a:solidFill>
                <a:latin typeface="Franklin Gothic Book" panose="020B050302010202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https://sakky.fi/fi/kestavan-tyoelaman-edistajat</a:t>
            </a:r>
            <a:r>
              <a:rPr lang="fi-FI" sz="2000" dirty="0">
                <a:solidFill>
                  <a:srgbClr val="243C86"/>
                </a:solidFill>
                <a:latin typeface="Franklin Gothic Book" panose="020B0503020102020204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F5B8C8D8-025A-C24B-1810-F2FE31A1E2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1345" y="1319398"/>
            <a:ext cx="7010400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2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F052555E-AC50-4EE5-9AE8-50E165F792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0" r="-183"/>
          <a:stretch/>
        </p:blipFill>
        <p:spPr>
          <a:xfrm rot="5400000">
            <a:off x="2727036" y="-2727037"/>
            <a:ext cx="6858000" cy="12312073"/>
          </a:xfrm>
          <a:prstGeom prst="rect">
            <a:avLst/>
          </a:prstGeom>
        </p:spPr>
      </p:pic>
      <p:sp>
        <p:nvSpPr>
          <p:cNvPr id="16" name="Otsikko 1">
            <a:extLst>
              <a:ext uri="{FF2B5EF4-FFF2-40B4-BE49-F238E27FC236}">
                <a16:creationId xmlns:a16="http://schemas.microsoft.com/office/drawing/2014/main" id="{8716F2D0-9923-3BE8-845C-C6DA6C0A3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876" y="185686"/>
            <a:ext cx="10953578" cy="807542"/>
          </a:xfrm>
        </p:spPr>
        <p:txBody>
          <a:bodyPr>
            <a:noAutofit/>
          </a:bodyPr>
          <a:lstStyle/>
          <a:p>
            <a:r>
              <a:rPr lang="fi-FI" sz="3600" b="1" dirty="0">
                <a:solidFill>
                  <a:srgbClr val="243C86"/>
                </a:solidFill>
                <a:latin typeface="Tw Cen MT" panose="020B0602020104020603" pitchFamily="34" charset="0"/>
              </a:rPr>
              <a:t>Yritysten ympäristövastuullisuuden työkalut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05802A77-8D30-0255-EE7E-13D5D9B5028F}"/>
              </a:ext>
            </a:extLst>
          </p:cNvPr>
          <p:cNvSpPr txBox="1"/>
          <p:nvPr/>
        </p:nvSpPr>
        <p:spPr>
          <a:xfrm>
            <a:off x="484391" y="1178915"/>
            <a:ext cx="5930782" cy="5339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200" b="1" dirty="0">
                <a:solidFill>
                  <a:srgbClr val="243C86"/>
                </a:solidFill>
                <a:latin typeface="Franklin Gothic Book" panose="020B0503020102020204" pitchFamily="34" charset="0"/>
              </a:rPr>
              <a:t>Ympäristövastuullisuusosaamisen lisääminen Pohjois-Savossa</a:t>
            </a:r>
          </a:p>
          <a:p>
            <a:endParaRPr lang="fi-FI" sz="2000" b="1" dirty="0">
              <a:solidFill>
                <a:srgbClr val="243C86"/>
              </a:solidFill>
              <a:latin typeface="Franklin Gothic Book" panose="020B0503020102020204" pitchFamily="34" charset="0"/>
            </a:endParaRPr>
          </a:p>
          <a:p>
            <a:r>
              <a:rPr lang="fi-FI" dirty="0">
                <a:solidFill>
                  <a:srgbClr val="243C86"/>
                </a:solidFill>
                <a:latin typeface="Franklin Gothic Book" panose="020B0503020102020204" pitchFamily="34" charset="0"/>
              </a:rPr>
              <a:t>Tilaisuuksien sarja, joka alkaa 15.11.2023 Iisalmesta (ja etänä) aiheella </a:t>
            </a:r>
            <a:r>
              <a:rPr lang="fi-FI" b="1" dirty="0">
                <a:solidFill>
                  <a:srgbClr val="243C86"/>
                </a:solidFill>
                <a:latin typeface="Franklin Gothic Book" panose="020B0503020102020204" pitchFamily="34" charset="0"/>
              </a:rPr>
              <a:t>YRITYSVASTUULLISUUS</a:t>
            </a:r>
          </a:p>
          <a:p>
            <a:endParaRPr lang="fi-FI" sz="1000" dirty="0">
              <a:solidFill>
                <a:srgbClr val="243C86"/>
              </a:solidFill>
              <a:latin typeface="Franklin Gothic Book" panose="020B0503020102020204" pitchFamily="34" charset="0"/>
            </a:endParaRPr>
          </a:p>
          <a:p>
            <a:r>
              <a:rPr lang="fi-FI" dirty="0">
                <a:solidFill>
                  <a:srgbClr val="243C86"/>
                </a:solidFill>
                <a:latin typeface="Franklin Gothic Book" panose="020B0503020102020204" pitchFamily="34" charset="0"/>
              </a:rPr>
              <a:t>Ohjelma: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243C86"/>
                </a:solidFill>
                <a:latin typeface="Franklin Gothic Book" panose="020B0503020102020204" pitchFamily="34" charset="0"/>
              </a:rPr>
              <a:t>Klo 7.30-8.25 Aamiainen tarjolla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243C86"/>
                </a:solidFill>
                <a:latin typeface="Franklin Gothic Book" panose="020B0503020102020204" pitchFamily="34" charset="0"/>
              </a:rPr>
              <a:t>Klo 8.25-8.30 Alkusanat, Raimo Hämäläinen YSAO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243C86"/>
                </a:solidFill>
                <a:latin typeface="Franklin Gothic Book" panose="020B0503020102020204" pitchFamily="34" charset="0"/>
              </a:rPr>
              <a:t>Klo 8.30-10.00 Hankintaketjun vastuullisuus GRI ja ESRS, Lotta Kauppinen </a:t>
            </a:r>
            <a:r>
              <a:rPr lang="fi-FI" dirty="0" err="1">
                <a:solidFill>
                  <a:srgbClr val="243C86"/>
                </a:solidFill>
                <a:latin typeface="Franklin Gothic Book" panose="020B0503020102020204" pitchFamily="34" charset="0"/>
              </a:rPr>
              <a:t>Ecoreal</a:t>
            </a:r>
            <a:r>
              <a:rPr lang="fi-FI" dirty="0">
                <a:solidFill>
                  <a:srgbClr val="243C86"/>
                </a:solidFill>
                <a:latin typeface="Franklin Gothic Book" panose="020B0503020102020204" pitchFamily="34" charset="0"/>
              </a:rPr>
              <a:t> Oy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243C86"/>
                </a:solidFill>
                <a:latin typeface="Franklin Gothic Book" panose="020B0503020102020204" pitchFamily="34" charset="0"/>
              </a:rPr>
              <a:t>Klo 10-10.15 Kahvitauko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243C86"/>
                </a:solidFill>
                <a:latin typeface="Franklin Gothic Book" panose="020B0503020102020204" pitchFamily="34" charset="0"/>
              </a:rPr>
              <a:t>Klo 10.15-11.15 ESG raportointi ja CSRD, Anni Heikkinen Bureau </a:t>
            </a:r>
            <a:r>
              <a:rPr lang="fi-FI" dirty="0" err="1">
                <a:solidFill>
                  <a:srgbClr val="243C86"/>
                </a:solidFill>
                <a:latin typeface="Franklin Gothic Book" panose="020B0503020102020204" pitchFamily="34" charset="0"/>
              </a:rPr>
              <a:t>Veritas</a:t>
            </a:r>
            <a:r>
              <a:rPr lang="fi-FI" dirty="0">
                <a:solidFill>
                  <a:srgbClr val="243C86"/>
                </a:solidFill>
                <a:latin typeface="Franklin Gothic Book" panose="020B0503020102020204" pitchFamily="34" charset="0"/>
              </a:rPr>
              <a:t> Oy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243C86"/>
                </a:solidFill>
                <a:latin typeface="Franklin Gothic Book" panose="020B0503020102020204" pitchFamily="34" charset="0"/>
              </a:rPr>
              <a:t>Klo 11.15-12.15 EU -Taksonomia, Elina Voutilainen </a:t>
            </a:r>
            <a:r>
              <a:rPr lang="fi-FI" dirty="0" err="1">
                <a:solidFill>
                  <a:srgbClr val="243C86"/>
                </a:solidFill>
                <a:latin typeface="Franklin Gothic Book" panose="020B0503020102020204" pitchFamily="34" charset="0"/>
              </a:rPr>
              <a:t>Sitowise</a:t>
            </a:r>
            <a:r>
              <a:rPr lang="fi-FI" dirty="0">
                <a:solidFill>
                  <a:srgbClr val="243C86"/>
                </a:solidFill>
                <a:latin typeface="Franklin Gothic Book" panose="020B0503020102020204" pitchFamily="34" charset="0"/>
              </a:rPr>
              <a:t> Oy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243C86"/>
                </a:solidFill>
                <a:latin typeface="Franklin Gothic Book" panose="020B0503020102020204" pitchFamily="34" charset="0"/>
              </a:rPr>
              <a:t>Klo 12.15 Loppusanat</a:t>
            </a:r>
          </a:p>
          <a:p>
            <a:pPr lvl="1"/>
            <a:endParaRPr lang="fi-FI" sz="1000" dirty="0">
              <a:solidFill>
                <a:srgbClr val="243C86"/>
              </a:solidFill>
              <a:latin typeface="Franklin Gothic Book" panose="020B0503020102020204" pitchFamily="34" charset="0"/>
            </a:endParaRPr>
          </a:p>
          <a:p>
            <a:pPr>
              <a:spcBef>
                <a:spcPts val="600"/>
              </a:spcBef>
            </a:pPr>
            <a:r>
              <a:rPr lang="fi-FI" dirty="0">
                <a:solidFill>
                  <a:srgbClr val="243C86"/>
                </a:solidFill>
                <a:latin typeface="Franklin Gothic Book" panose="020B0503020102020204" pitchFamily="34" charset="0"/>
              </a:rPr>
              <a:t>Lisää tapahtumia tulossa </a:t>
            </a:r>
            <a:r>
              <a:rPr lang="fi-FI" dirty="0">
                <a:solidFill>
                  <a:srgbClr val="243C86"/>
                </a:solidFill>
                <a:latin typeface="Franklin Gothic Book" panose="020B05030201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kiertotaloudella.fi/tapahtumat</a:t>
            </a:r>
            <a:endParaRPr lang="fi-FI" dirty="0">
              <a:solidFill>
                <a:srgbClr val="243C86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3A6B5D4-7F90-1749-4EFB-17246A330E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6001" y="1178915"/>
            <a:ext cx="5517358" cy="551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295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F052555E-AC50-4EE5-9AE8-50E165F792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0" r="-183"/>
          <a:stretch/>
        </p:blipFill>
        <p:spPr>
          <a:xfrm rot="5400000">
            <a:off x="2727036" y="-2727037"/>
            <a:ext cx="6858000" cy="12312073"/>
          </a:xfrm>
          <a:prstGeom prst="rect">
            <a:avLst/>
          </a:prstGeom>
        </p:spPr>
      </p:pic>
      <p:sp>
        <p:nvSpPr>
          <p:cNvPr id="16" name="Otsikko 1">
            <a:extLst>
              <a:ext uri="{FF2B5EF4-FFF2-40B4-BE49-F238E27FC236}">
                <a16:creationId xmlns:a16="http://schemas.microsoft.com/office/drawing/2014/main" id="{8716F2D0-9923-3BE8-845C-C6DA6C0A3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876" y="185686"/>
            <a:ext cx="10953578" cy="807542"/>
          </a:xfrm>
        </p:spPr>
        <p:txBody>
          <a:bodyPr>
            <a:noAutofit/>
          </a:bodyPr>
          <a:lstStyle/>
          <a:p>
            <a:r>
              <a:rPr lang="fi-FI" sz="3600" b="1" dirty="0">
                <a:solidFill>
                  <a:srgbClr val="243C86"/>
                </a:solidFill>
                <a:latin typeface="Tw Cen MT" panose="020B0602020104020603" pitchFamily="34" charset="0"/>
              </a:rPr>
              <a:t>Yritysten ympäristövastuullisuuden työkalut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05802A77-8D30-0255-EE7E-13D5D9B5028F}"/>
              </a:ext>
            </a:extLst>
          </p:cNvPr>
          <p:cNvSpPr txBox="1"/>
          <p:nvPr/>
        </p:nvSpPr>
        <p:spPr>
          <a:xfrm>
            <a:off x="484391" y="1178915"/>
            <a:ext cx="5930782" cy="5740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200" b="1" dirty="0">
                <a:solidFill>
                  <a:srgbClr val="243C86"/>
                </a:solidFill>
                <a:latin typeface="Franklin Gothic Book" panose="020B0503020102020204" pitchFamily="34" charset="0"/>
              </a:rPr>
              <a:t>Ympäristövastuullisuusosaamisen lisääminen Pohjois-Savossa</a:t>
            </a:r>
          </a:p>
          <a:p>
            <a:endParaRPr lang="fi-FI" sz="1000" b="1" dirty="0">
              <a:solidFill>
                <a:srgbClr val="243C86"/>
              </a:solidFill>
              <a:latin typeface="Franklin Gothic Book" panose="020B0503020102020204" pitchFamily="34" charset="0"/>
            </a:endParaRPr>
          </a:p>
          <a:p>
            <a:r>
              <a:rPr lang="fi-FI" b="1" dirty="0">
                <a:solidFill>
                  <a:srgbClr val="243C86"/>
                </a:solidFill>
                <a:latin typeface="Franklin Gothic Book" panose="020B0503020102020204" pitchFamily="34" charset="0"/>
              </a:rPr>
              <a:t>Seuraavat tilaisuudet: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>
                <a:solidFill>
                  <a:srgbClr val="243C86"/>
                </a:solidFill>
                <a:latin typeface="Franklin Gothic Book" panose="020B0503020102020204" pitchFamily="34" charset="0"/>
              </a:rPr>
              <a:t>Vihreä siirtymä</a:t>
            </a:r>
            <a:r>
              <a:rPr lang="fi-FI" sz="1600" b="1">
                <a:solidFill>
                  <a:srgbClr val="243C86"/>
                </a:solidFill>
                <a:latin typeface="Franklin Gothic Book" panose="020B0503020102020204" pitchFamily="34" charset="0"/>
              </a:rPr>
              <a:t>, 25.1.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>
                <a:solidFill>
                  <a:srgbClr val="243C86"/>
                </a:solidFill>
                <a:latin typeface="Franklin Gothic Book" panose="020B0503020102020204" pitchFamily="34" charset="0"/>
              </a:rPr>
              <a:t>2024</a:t>
            </a:r>
            <a:r>
              <a:rPr lang="fi-FI" sz="1600" b="1" dirty="0">
                <a:solidFill>
                  <a:srgbClr val="243C86"/>
                </a:solidFill>
                <a:latin typeface="Franklin Gothic Book" panose="020B0503020102020204" pitchFamily="34" charset="0"/>
              </a:rPr>
              <a:t>, Kuopio </a:t>
            </a:r>
            <a:r>
              <a:rPr lang="fi-FI" sz="1600" dirty="0">
                <a:solidFill>
                  <a:srgbClr val="243C86"/>
                </a:solidFill>
                <a:latin typeface="Franklin Gothic Book" panose="020B0503020102020204" pitchFamily="34" charset="0"/>
              </a:rPr>
              <a:t>aiheina: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rgbClr val="243C86"/>
                </a:solidFill>
                <a:latin typeface="Franklin Gothic Book" panose="020B0503020102020204" pitchFamily="34" charset="0"/>
              </a:rPr>
              <a:t>Toimialojen vähähiiliset tiekartat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rgbClr val="243C86"/>
                </a:solidFill>
                <a:latin typeface="Franklin Gothic Book" panose="020B0503020102020204" pitchFamily="34" charset="0"/>
              </a:rPr>
              <a:t>Lupakäsittelyjen etusijamenettelyt ja DNSH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rgbClr val="243C86"/>
                </a:solidFill>
                <a:latin typeface="Franklin Gothic Book" panose="020B0503020102020204" pitchFamily="34" charset="0"/>
              </a:rPr>
              <a:t>Energiasiirtymä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>
                <a:solidFill>
                  <a:srgbClr val="243C86"/>
                </a:solidFill>
                <a:latin typeface="Franklin Gothic Book" panose="020B0503020102020204" pitchFamily="34" charset="0"/>
              </a:rPr>
              <a:t>Elinkaariarviointi, 3/2024, Varkaus </a:t>
            </a:r>
            <a:r>
              <a:rPr lang="fi-FI" sz="1600" dirty="0">
                <a:solidFill>
                  <a:srgbClr val="243C86"/>
                </a:solidFill>
                <a:latin typeface="Franklin Gothic Book" panose="020B0503020102020204" pitchFamily="34" charset="0"/>
              </a:rPr>
              <a:t>aiheina: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rgbClr val="243C86"/>
                </a:solidFill>
                <a:latin typeface="Franklin Gothic Book" panose="020B0503020102020204" pitchFamily="34" charset="0"/>
              </a:rPr>
              <a:t>LCA ja EPD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rgbClr val="243C86"/>
                </a:solidFill>
                <a:latin typeface="Franklin Gothic Book" panose="020B0503020102020204" pitchFamily="34" charset="0"/>
              </a:rPr>
              <a:t>Jätehuolto - kriittiset ja tavanomaiset materiaalit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rgbClr val="243C86"/>
                </a:solidFill>
                <a:latin typeface="Franklin Gothic Book" panose="020B0503020102020204" pitchFamily="34" charset="0"/>
              </a:rPr>
              <a:t>Materiaalitehokkuus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>
                <a:solidFill>
                  <a:srgbClr val="243C86"/>
                </a:solidFill>
                <a:latin typeface="Franklin Gothic Book" panose="020B0503020102020204" pitchFamily="34" charset="0"/>
              </a:rPr>
              <a:t>Kiertotalous, 5/2024, Iisalmi </a:t>
            </a:r>
            <a:r>
              <a:rPr lang="fi-FI" sz="1600" dirty="0">
                <a:solidFill>
                  <a:srgbClr val="243C86"/>
                </a:solidFill>
                <a:latin typeface="Franklin Gothic Book" panose="020B0503020102020204" pitchFamily="34" charset="0"/>
              </a:rPr>
              <a:t>aiheina: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rgbClr val="243C86"/>
                </a:solidFill>
                <a:latin typeface="Franklin Gothic Book" panose="020B0503020102020204" pitchFamily="34" charset="0"/>
              </a:rPr>
              <a:t>Kiertotalous tuotekehityksessä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rgbClr val="243C86"/>
                </a:solidFill>
                <a:latin typeface="Franklin Gothic Book" panose="020B0503020102020204" pitchFamily="34" charset="0"/>
              </a:rPr>
              <a:t>Ekosuunnittelu ja DPP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rgbClr val="243C86"/>
                </a:solidFill>
                <a:latin typeface="Franklin Gothic Book" panose="020B0503020102020204" pitchFamily="34" charset="0"/>
              </a:rPr>
              <a:t>Kiertotalouden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dirty="0">
                <a:solidFill>
                  <a:srgbClr val="243C86"/>
                </a:solidFill>
                <a:latin typeface="Franklin Gothic Book" panose="020B0503020102020204" pitchFamily="34" charset="0"/>
              </a:rPr>
              <a:t>Ilmastonmuutokseen sopeutuminen, 9/2024</a:t>
            </a:r>
            <a:r>
              <a:rPr lang="fi-FI" sz="1600" dirty="0">
                <a:solidFill>
                  <a:srgbClr val="243C86"/>
                </a:solidFill>
                <a:latin typeface="Franklin Gothic Book" panose="020B0503020102020204" pitchFamily="34" charset="0"/>
              </a:rPr>
              <a:t>, Kuopio aiheina: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 err="1">
                <a:solidFill>
                  <a:srgbClr val="243C86"/>
                </a:solidFill>
                <a:latin typeface="Franklin Gothic Book" panose="020B0503020102020204" pitchFamily="34" charset="0"/>
              </a:rPr>
              <a:t>Antroposeeni</a:t>
            </a:r>
            <a:endParaRPr lang="fi-FI" sz="1600" dirty="0">
              <a:solidFill>
                <a:srgbClr val="243C86"/>
              </a:solidFill>
              <a:latin typeface="Franklin Gothic Book" panose="020B05030201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rgbClr val="243C86"/>
                </a:solidFill>
                <a:latin typeface="Franklin Gothic Book" panose="020B0503020102020204" pitchFamily="34" charset="0"/>
              </a:rPr>
              <a:t>EU:n sopeutumistyö ja KISS2030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rgbClr val="243C86"/>
                </a:solidFill>
                <a:latin typeface="Franklin Gothic Book" panose="020B0503020102020204" pitchFamily="34" charset="0"/>
              </a:rPr>
              <a:t>Sopeutumisen indikaattorit</a:t>
            </a:r>
            <a:endParaRPr lang="fi-FI" dirty="0">
              <a:solidFill>
                <a:srgbClr val="243C86"/>
              </a:solidFill>
              <a:latin typeface="Franklin Gothic Book" panose="020B0503020102020204" pitchFamily="34" charset="0"/>
            </a:endParaRPr>
          </a:p>
          <a:p>
            <a:pPr>
              <a:spcBef>
                <a:spcPts val="600"/>
              </a:spcBef>
            </a:pPr>
            <a:r>
              <a:rPr lang="fi-FI" dirty="0">
                <a:solidFill>
                  <a:srgbClr val="243C86"/>
                </a:solidFill>
                <a:latin typeface="Franklin Gothic Book" panose="020B0503020102020204" pitchFamily="34" charset="0"/>
              </a:rPr>
              <a:t>Lisää tapahtumia tulossa </a:t>
            </a:r>
            <a:r>
              <a:rPr lang="fi-FI" dirty="0">
                <a:solidFill>
                  <a:srgbClr val="243C86"/>
                </a:solidFill>
                <a:latin typeface="Franklin Gothic Book" panose="020B05030201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kiertotaloudella.fi/tapahtumat</a:t>
            </a:r>
            <a:endParaRPr lang="fi-FI" dirty="0">
              <a:solidFill>
                <a:srgbClr val="243C86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3A6B5D4-7F90-1749-4EFB-17246A330E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6001" y="1178915"/>
            <a:ext cx="5517358" cy="551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857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F052555E-AC50-4EE5-9AE8-50E165F792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0" r="-183"/>
          <a:stretch/>
        </p:blipFill>
        <p:spPr>
          <a:xfrm rot="5400000">
            <a:off x="2677593" y="-2707231"/>
            <a:ext cx="6825486" cy="1223994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69C6206-4F0C-48F6-B15D-D742683D0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4" y="87229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i-FI" sz="7200" b="1" dirty="0">
                <a:solidFill>
                  <a:srgbClr val="243C86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KIITOS</a:t>
            </a:r>
            <a:r>
              <a:rPr lang="fi-FI" sz="7200" b="1" dirty="0">
                <a:solidFill>
                  <a:srgbClr val="243C86"/>
                </a:solidFill>
                <a:cs typeface="Arial" panose="020B0604020202020204" pitchFamily="34" charset="0"/>
              </a:rPr>
              <a:t>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2CB0B8-7C1C-D689-D600-05337813D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27" y="5162119"/>
            <a:ext cx="12221637" cy="1717324"/>
          </a:xfrm>
          <a:prstGeom prst="rect">
            <a:avLst/>
          </a:prstGeom>
        </p:spPr>
      </p:pic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A12BF34-EC96-2744-2EAF-E6215A6080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9" y="5620859"/>
            <a:ext cx="1922097" cy="817646"/>
          </a:xfrm>
          <a:prstGeom prst="rect">
            <a:avLst/>
          </a:prstGeom>
        </p:spPr>
      </p:pic>
      <p:pic>
        <p:nvPicPr>
          <p:cNvPr id="7" name="Picture 2" descr="Ylä-Savon ammattiopisto YSAO">
            <a:extLst>
              <a:ext uri="{FF2B5EF4-FFF2-40B4-BE49-F238E27FC236}">
                <a16:creationId xmlns:a16="http://schemas.microsoft.com/office/drawing/2014/main" id="{CB1AE7B6-6DB6-3221-F9BC-CD095DC94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500" y="5730615"/>
            <a:ext cx="1484347" cy="55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B0352639-A69F-99D2-111B-E1FB9ACC4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930" y="5743643"/>
            <a:ext cx="2519995" cy="54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Kuva 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FBE1CBB0-AC38-916E-6D93-02200F79B97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141" y="5594422"/>
            <a:ext cx="2689218" cy="831717"/>
          </a:xfrm>
          <a:prstGeom prst="rect">
            <a:avLst/>
          </a:prstGeom>
        </p:spPr>
      </p:pic>
      <p:pic>
        <p:nvPicPr>
          <p:cNvPr id="12" name="Kuva 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89E2351-E0C3-1215-E744-3BEFC8F10F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225" y="5739949"/>
            <a:ext cx="2738230" cy="577773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D7983CDA-A0F8-113B-3920-C6E599BE70DA}"/>
              </a:ext>
            </a:extLst>
          </p:cNvPr>
          <p:cNvSpPr txBox="1"/>
          <p:nvPr/>
        </p:nvSpPr>
        <p:spPr>
          <a:xfrm>
            <a:off x="872719" y="2371964"/>
            <a:ext cx="1051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Franklin Gothic Book" panose="020B0503020102020204" pitchFamily="34" charset="0"/>
              </a:rPr>
              <a:t>Savonia Ammattikorkeakoulu 	Navitas Kehitys Oy			Ylä-Savon Ammattiopisto</a:t>
            </a:r>
          </a:p>
          <a:p>
            <a:r>
              <a:rPr lang="fi-FI" dirty="0">
                <a:latin typeface="Franklin Gothic Book" panose="020B0503020102020204" pitchFamily="34" charset="0"/>
              </a:rPr>
              <a:t>Projektipäällikkö			Projektipäällikkö			Projektipäällikkö</a:t>
            </a:r>
          </a:p>
          <a:p>
            <a:r>
              <a:rPr lang="fi-FI" dirty="0">
                <a:latin typeface="Franklin Gothic Book" panose="020B0503020102020204" pitchFamily="34" charset="0"/>
              </a:rPr>
              <a:t>Maarit Janhunen			Laura Leppänen			Raimo Hämäläinen</a:t>
            </a:r>
          </a:p>
          <a:p>
            <a:r>
              <a:rPr lang="fi-FI" dirty="0">
                <a:latin typeface="Franklin Gothic Book" panose="020B0503020102020204" pitchFamily="34" charset="0"/>
              </a:rPr>
              <a:t>Puh. 044-785 6463		Puh. 044-712 0862		Puh. 040-834 4433</a:t>
            </a:r>
          </a:p>
          <a:p>
            <a:r>
              <a:rPr lang="fi-FI" dirty="0">
                <a:solidFill>
                  <a:srgbClr val="243C86"/>
                </a:solidFill>
                <a:latin typeface="Franklin Gothic Book" panose="020B05030201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maarit.janhunen@savonia.fi</a:t>
            </a:r>
            <a:r>
              <a:rPr lang="fi-FI" dirty="0">
                <a:solidFill>
                  <a:srgbClr val="243C86"/>
                </a:solidFill>
                <a:latin typeface="Franklin Gothic Book" panose="020B0503020102020204" pitchFamily="34" charset="0"/>
              </a:rPr>
              <a:t>	 	</a:t>
            </a:r>
            <a:r>
              <a:rPr lang="fi-FI" dirty="0">
                <a:solidFill>
                  <a:srgbClr val="243C86"/>
                </a:solidFill>
                <a:latin typeface="Franklin Gothic Book" panose="020B05030201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laura.leppanen@navitas.fi</a:t>
            </a:r>
            <a:r>
              <a:rPr lang="fi-FI" dirty="0">
                <a:solidFill>
                  <a:srgbClr val="243C86"/>
                </a:solidFill>
                <a:latin typeface="Franklin Gothic Book" panose="020B0503020102020204" pitchFamily="34" charset="0"/>
              </a:rPr>
              <a:t> 		</a:t>
            </a:r>
            <a:r>
              <a:rPr lang="fi-FI" dirty="0">
                <a:solidFill>
                  <a:srgbClr val="243C86"/>
                </a:solidFill>
                <a:latin typeface="Franklin Gothic Book" panose="020B05030201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raimo.hamalainen@ysao.fi</a:t>
            </a:r>
            <a:r>
              <a:rPr lang="fi-FI" dirty="0">
                <a:solidFill>
                  <a:srgbClr val="243C86"/>
                </a:solidFill>
                <a:latin typeface="Franklin Gothic Book" panose="020B0503020102020204" pitchFamily="34" charset="0"/>
              </a:rPr>
              <a:t> </a:t>
            </a:r>
          </a:p>
        </p:txBody>
      </p:sp>
      <p:sp>
        <p:nvSpPr>
          <p:cNvPr id="8" name="Tekstiruutu 1">
            <a:extLst>
              <a:ext uri="{FF2B5EF4-FFF2-40B4-BE49-F238E27FC236}">
                <a16:creationId xmlns:a16="http://schemas.microsoft.com/office/drawing/2014/main" id="{C58C8947-BB0D-F4AF-30D9-7BF49A19779A}"/>
              </a:ext>
            </a:extLst>
          </p:cNvPr>
          <p:cNvSpPr txBox="1"/>
          <p:nvPr/>
        </p:nvSpPr>
        <p:spPr>
          <a:xfrm>
            <a:off x="872719" y="4323502"/>
            <a:ext cx="43672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i="0" dirty="0" err="1">
                <a:effectLst/>
                <a:latin typeface="Franklin Gothic Book" panose="020B0503020102020204" pitchFamily="34" charset="0"/>
              </a:rPr>
              <a:t>Tutustu</a:t>
            </a:r>
            <a:r>
              <a:rPr lang="en-GB" sz="1600" b="1" i="0" dirty="0">
                <a:effectLst/>
                <a:latin typeface="Franklin Gothic Book" panose="020B0503020102020204" pitchFamily="34" charset="0"/>
              </a:rPr>
              <a:t> </a:t>
            </a:r>
            <a:r>
              <a:rPr lang="en-GB" sz="1600" b="1" i="0" dirty="0" err="1">
                <a:effectLst/>
                <a:latin typeface="Franklin Gothic Book" panose="020B0503020102020204" pitchFamily="34" charset="0"/>
              </a:rPr>
              <a:t>toimintaamme</a:t>
            </a:r>
            <a:r>
              <a:rPr lang="en-GB" sz="1600" b="1" i="0" dirty="0">
                <a:effectLst/>
                <a:latin typeface="Franklin Gothic Book" panose="020B0503020102020204" pitchFamily="34" charset="0"/>
              </a:rPr>
              <a:t> </a:t>
            </a:r>
            <a:r>
              <a:rPr lang="en-GB" sz="1600" b="1" i="0" dirty="0" err="1">
                <a:effectLst/>
                <a:latin typeface="Franklin Gothic Book" panose="020B0503020102020204" pitchFamily="34" charset="0"/>
              </a:rPr>
              <a:t>verkkosivuillamme</a:t>
            </a:r>
            <a:r>
              <a:rPr lang="en-GB" sz="1600" b="1" i="0" dirty="0">
                <a:effectLst/>
                <a:latin typeface="Franklin Gothic Book" panose="020B0503020102020204" pitchFamily="34" charset="0"/>
              </a:rPr>
              <a:t>: </a:t>
            </a:r>
          </a:p>
          <a:p>
            <a:r>
              <a:rPr lang="en-GB" b="1" i="0" dirty="0">
                <a:solidFill>
                  <a:srgbClr val="002060"/>
                </a:solidFill>
                <a:effectLst/>
                <a:latin typeface="Franklin Gothic Book" panose="020B05030201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kiertotaloudella.fi</a:t>
            </a:r>
            <a:r>
              <a:rPr lang="en-GB" b="1" i="0" dirty="0">
                <a:solidFill>
                  <a:srgbClr val="002060"/>
                </a:solidFill>
                <a:effectLst/>
                <a:latin typeface="Franklin Gothic Book" panose="020B0503020102020204" pitchFamily="34" charset="0"/>
              </a:rPr>
              <a:t> </a:t>
            </a:r>
            <a:endParaRPr lang="fi-FI" b="1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" name="Tekstiruutu 1">
            <a:extLst>
              <a:ext uri="{FF2B5EF4-FFF2-40B4-BE49-F238E27FC236}">
                <a16:creationId xmlns:a16="http://schemas.microsoft.com/office/drawing/2014/main" id="{087ABF45-8D46-1723-0BDA-83089524C429}"/>
              </a:ext>
            </a:extLst>
          </p:cNvPr>
          <p:cNvSpPr txBox="1"/>
          <p:nvPr/>
        </p:nvSpPr>
        <p:spPr>
          <a:xfrm>
            <a:off x="6471518" y="4311582"/>
            <a:ext cx="477914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600" b="1" dirty="0">
                <a:latin typeface="Franklin Gothic Book" panose="020B0503020102020204" pitchFamily="34" charset="0"/>
              </a:rPr>
              <a:t>Seuraa kuulumisia sosiaalisessa mediassa</a:t>
            </a:r>
            <a:r>
              <a:rPr lang="fi-FI" sz="1600" dirty="0">
                <a:latin typeface="Franklin Gothic Book" panose="020B0503020102020204" pitchFamily="34" charset="0"/>
              </a:rPr>
              <a:t>:</a:t>
            </a:r>
          </a:p>
          <a:p>
            <a:r>
              <a:rPr lang="fi-FI" dirty="0">
                <a:latin typeface="Franklin Gothic Book" panose="020B0503020102020204" pitchFamily="34" charset="0"/>
                <a:cs typeface="Arial"/>
              </a:rPr>
              <a:t>Instagram: </a:t>
            </a:r>
            <a:r>
              <a:rPr lang="fi-FI" dirty="0">
                <a:latin typeface="Franklin Gothic Book" panose="020B0503020102020204" pitchFamily="34" charset="0"/>
                <a:cs typeface="Arial"/>
                <a:hlinkClick r:id="rId13"/>
              </a:rPr>
              <a:t>@savonia_biojakiertotalous</a:t>
            </a:r>
            <a:endParaRPr lang="fi-FI" dirty="0">
              <a:latin typeface="Franklin Gothic Book" panose="020B0503020102020204" pitchFamily="34" charset="0"/>
              <a:cs typeface="Arial"/>
            </a:endParaRPr>
          </a:p>
          <a:p>
            <a:r>
              <a:rPr lang="fi-FI" dirty="0">
                <a:latin typeface="Franklin Gothic Book" panose="020B0503020102020204" pitchFamily="34" charset="0"/>
                <a:cs typeface="Arial"/>
              </a:rPr>
              <a:t>Facebook: </a:t>
            </a:r>
            <a:r>
              <a:rPr lang="fi-FI" dirty="0">
                <a:latin typeface="Franklin Gothic Book" panose="020B0503020102020204" pitchFamily="34" charset="0"/>
                <a:cs typeface="Arial"/>
                <a:hlinkClick r:id="rId14"/>
              </a:rPr>
              <a:t>@savonia.biojakiertotalous</a:t>
            </a:r>
            <a:endParaRPr lang="fi-FI" dirty="0">
              <a:latin typeface="Franklin Gothic Book" panose="020B0503020102020204" pitchFamily="34" charset="0"/>
              <a:cs typeface="Arial"/>
            </a:endParaRPr>
          </a:p>
          <a:p>
            <a:r>
              <a:rPr lang="fi-FI" dirty="0">
                <a:latin typeface="Franklin Gothic Book" panose="020B0503020102020204" pitchFamily="34" charset="0"/>
                <a:cs typeface="Arial"/>
              </a:rPr>
              <a:t>LinkedIn:   </a:t>
            </a:r>
            <a:r>
              <a:rPr lang="fi-FI" dirty="0">
                <a:latin typeface="Franklin Gothic Book" panose="020B0503020102020204" pitchFamily="34" charset="0"/>
                <a:cs typeface="Arial"/>
                <a:hlinkClick r:id="rId15"/>
              </a:rPr>
              <a:t>@Bio and </a:t>
            </a:r>
            <a:r>
              <a:rPr lang="fi-FI" dirty="0" err="1">
                <a:latin typeface="Franklin Gothic Book" panose="020B0503020102020204" pitchFamily="34" charset="0"/>
                <a:cs typeface="Arial"/>
                <a:hlinkClick r:id="rId15"/>
              </a:rPr>
              <a:t>Circular</a:t>
            </a:r>
            <a:r>
              <a:rPr lang="fi-FI" dirty="0">
                <a:latin typeface="Franklin Gothic Book" panose="020B0503020102020204" pitchFamily="34" charset="0"/>
                <a:cs typeface="Arial"/>
                <a:hlinkClick r:id="rId15"/>
              </a:rPr>
              <a:t> </a:t>
            </a:r>
            <a:r>
              <a:rPr lang="fi-FI" dirty="0" err="1">
                <a:latin typeface="Franklin Gothic Book" panose="020B0503020102020204" pitchFamily="34" charset="0"/>
                <a:cs typeface="Arial"/>
                <a:hlinkClick r:id="rId15"/>
              </a:rPr>
              <a:t>Economy</a:t>
            </a:r>
            <a:endParaRPr lang="fi-FI" dirty="0">
              <a:latin typeface="Franklin Gothic Book" panose="020B05030201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1703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08297E-9226-45CB-ACFD-659C50705C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6" r="-1" b="-1"/>
          <a:stretch/>
        </p:blipFill>
        <p:spPr>
          <a:xfrm>
            <a:off x="1" y="-144529"/>
            <a:ext cx="12192000" cy="68566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7C829C-DB5C-6F17-F143-E2C58886A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27" y="5672831"/>
            <a:ext cx="12221637" cy="1206611"/>
          </a:xfrm>
          <a:prstGeom prst="rect">
            <a:avLst/>
          </a:prstGeom>
        </p:spPr>
      </p:pic>
      <p:pic>
        <p:nvPicPr>
          <p:cNvPr id="14" name="Picture 2" descr="Ylä-Savon ammattiopisto YSAO">
            <a:extLst>
              <a:ext uri="{FF2B5EF4-FFF2-40B4-BE49-F238E27FC236}">
                <a16:creationId xmlns:a16="http://schemas.microsoft.com/office/drawing/2014/main" id="{F4534AD8-4511-A01F-5C17-0B2296553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500" y="5976790"/>
            <a:ext cx="1484347" cy="55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8036B32F-FFE0-77D2-4131-FA56CAD22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930" y="5989818"/>
            <a:ext cx="2519995" cy="54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Kuva 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05D7A87B-596E-2F87-56AF-35042B03C9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141" y="5840597"/>
            <a:ext cx="2689218" cy="831717"/>
          </a:xfrm>
          <a:prstGeom prst="rect">
            <a:avLst/>
          </a:prstGeom>
        </p:spPr>
      </p:pic>
      <p:pic>
        <p:nvPicPr>
          <p:cNvPr id="17" name="Kuva 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230D9789-5D16-21B8-D142-39F44C24E2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225" y="5986124"/>
            <a:ext cx="2738230" cy="577773"/>
          </a:xfrm>
          <a:prstGeom prst="rect">
            <a:avLst/>
          </a:prstGeom>
        </p:spPr>
      </p:pic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36F4DFE-50F8-6788-7E15-B7617A051DD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14" y="5840597"/>
            <a:ext cx="1789351" cy="868991"/>
          </a:xfrm>
          <a:prstGeom prst="rect">
            <a:avLst/>
          </a:prstGeom>
        </p:spPr>
      </p:pic>
      <p:pic>
        <p:nvPicPr>
          <p:cNvPr id="3" name="Picture 2" descr="Logo">
            <a:extLst>
              <a:ext uri="{FF2B5EF4-FFF2-40B4-BE49-F238E27FC236}">
                <a16:creationId xmlns:a16="http://schemas.microsoft.com/office/drawing/2014/main" id="{BDF8D948-D081-E91C-D495-014AC1E1AA1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152" y="0"/>
            <a:ext cx="1769447" cy="81541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399A22B-8406-A739-6A63-D90FE9AE690A}"/>
              </a:ext>
            </a:extLst>
          </p:cNvPr>
          <p:cNvSpPr txBox="1">
            <a:spLocks/>
          </p:cNvSpPr>
          <p:nvPr/>
        </p:nvSpPr>
        <p:spPr>
          <a:xfrm>
            <a:off x="418291" y="523630"/>
            <a:ext cx="11524088" cy="5001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spcBef>
                <a:spcPts val="1000"/>
              </a:spcBef>
              <a:buClr>
                <a:srgbClr val="7162FE"/>
              </a:buClr>
              <a:buFont typeface="Avenir Next LT Pro" panose="020B0504020202020204" pitchFamily="34" charset="0"/>
              <a:buNone/>
              <a:defRPr/>
            </a:pPr>
            <a:r>
              <a:rPr lang="fi-FI" sz="4800" b="1" dirty="0">
                <a:solidFill>
                  <a:srgbClr val="243C86"/>
                </a:solidFill>
                <a:latin typeface="Tw Cen MT" panose="020B0602020104020603" pitchFamily="34" charset="0"/>
                <a:cs typeface="Angsana New"/>
              </a:rPr>
              <a:t>Kiertotaloudella uutta kasvua Pohjois-Savoon –hanke (KiertoKasvu)</a:t>
            </a:r>
          </a:p>
          <a:p>
            <a:pPr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rgbClr val="7162FE"/>
              </a:buClr>
              <a:buFont typeface="Avenir Next LT Pro" panose="020B0504020202020204" pitchFamily="34" charset="0"/>
              <a:buNone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243C86"/>
                </a:solidFill>
                <a:effectLst/>
                <a:uLnTx/>
                <a:uFillTx/>
                <a:latin typeface="Franklin Gothic Book" panose="020B0503020102020204" pitchFamily="34" charset="0"/>
                <a:ea typeface="+mn-lt"/>
                <a:cs typeface="Arial" panose="020B0604020202020204" pitchFamily="34" charset="0"/>
              </a:rPr>
              <a:t>Hankeaika:	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243C86"/>
                </a:solidFill>
                <a:effectLst/>
                <a:uLnTx/>
                <a:uFillTx/>
                <a:latin typeface="Franklin Gothic Book" panose="020B0503020102020204" pitchFamily="34" charset="0"/>
                <a:ea typeface="+mn-lt"/>
                <a:cs typeface="Arial" panose="020B0604020202020204" pitchFamily="34" charset="0"/>
              </a:rPr>
              <a:t>2.1.2023-31.12.2025 (Savonia-amk), 1.4.2023- NaKe ja YSAO</a:t>
            </a:r>
          </a:p>
          <a:p>
            <a:pPr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rgbClr val="7162FE"/>
              </a:buClr>
              <a:buFont typeface="Avenir Next LT Pro" panose="020B0504020202020204" pitchFamily="34" charset="0"/>
              <a:buNone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243C86"/>
                </a:solidFill>
                <a:effectLst/>
                <a:uLnTx/>
                <a:uFillTx/>
                <a:latin typeface="Franklin Gothic Book" panose="020B0503020102020204" pitchFamily="34" charset="0"/>
                <a:ea typeface="+mn-lt"/>
                <a:cs typeface="Arial" panose="020B0604020202020204" pitchFamily="34" charset="0"/>
              </a:rPr>
              <a:t>Toteuttajat:	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243C86"/>
                </a:solidFill>
                <a:effectLst/>
                <a:uLnTx/>
                <a:uFillTx/>
                <a:latin typeface="Franklin Gothic Book" panose="020B0503020102020204" pitchFamily="34" charset="0"/>
                <a:ea typeface="+mn-lt"/>
                <a:cs typeface="Arial" panose="020B0604020202020204" pitchFamily="34" charset="0"/>
              </a:rPr>
              <a:t>Savonia-amk oy, Navitas Kehitys Oy, Ylä-Savon ammattiopisto (YSAO)</a:t>
            </a:r>
            <a:endParaRPr lang="fi-FI" sz="2400" b="1" dirty="0">
              <a:solidFill>
                <a:srgbClr val="243C86"/>
              </a:solidFill>
              <a:latin typeface="Franklin Gothic Book" panose="020B0503020102020204" pitchFamily="34" charset="0"/>
              <a:ea typeface="+mn-lt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rgbClr val="7162FE"/>
              </a:buClr>
              <a:buFont typeface="Avenir Next LT Pro" panose="020B0504020202020204" pitchFamily="34" charset="0"/>
              <a:buNone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243C86"/>
                </a:solidFill>
                <a:effectLst/>
                <a:uLnTx/>
                <a:uFillTx/>
                <a:latin typeface="Franklin Gothic Book" panose="020B0503020102020204" pitchFamily="34" charset="0"/>
                <a:ea typeface="+mn-lt"/>
                <a:cs typeface="Arial" panose="020B0604020202020204" pitchFamily="34" charset="0"/>
              </a:rPr>
              <a:t>Budjetti: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243C86"/>
                </a:solidFill>
                <a:effectLst/>
                <a:uLnTx/>
                <a:uFillTx/>
                <a:latin typeface="Franklin Gothic Book" panose="020B0503020102020204" pitchFamily="34" charset="0"/>
                <a:ea typeface="+mn-lt"/>
                <a:cs typeface="Arial" panose="020B0604020202020204" pitchFamily="34" charset="0"/>
              </a:rPr>
              <a:t>		noin 1,45 </a:t>
            </a: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43C86"/>
                </a:solidFill>
                <a:effectLst/>
                <a:uLnTx/>
                <a:uFillTx/>
                <a:latin typeface="Franklin Gothic Book" panose="020B0503020102020204" pitchFamily="34" charset="0"/>
                <a:ea typeface="+mn-lt"/>
                <a:cs typeface="Arial" panose="020B0604020202020204" pitchFamily="34" charset="0"/>
              </a:rPr>
              <a:t>milj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243C86"/>
                </a:solidFill>
                <a:effectLst/>
                <a:uLnTx/>
                <a:uFillTx/>
                <a:latin typeface="Franklin Gothic Book" panose="020B0503020102020204" pitchFamily="34" charset="0"/>
                <a:ea typeface="+mn-lt"/>
                <a:cs typeface="Arial" panose="020B0604020202020204" pitchFamily="34" charset="0"/>
              </a:rPr>
              <a:t> €, EU:n osarahoitus 75 % (Pohjois-Savon liitto), yritysrahoitus noin 10 %, 		kunta- ja omarahoitus noin 15 %</a:t>
            </a:r>
          </a:p>
          <a:p>
            <a:pPr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rgbClr val="7162FE"/>
              </a:buClr>
              <a:buFont typeface="Avenir Next LT Pro" panose="020B0504020202020204" pitchFamily="34" charset="0"/>
              <a:buNone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243C86"/>
                </a:solidFill>
                <a:effectLst/>
                <a:uLnTx/>
                <a:uFillTx/>
                <a:latin typeface="Franklin Gothic Book" panose="020B0503020102020204" pitchFamily="34" charset="0"/>
                <a:ea typeface="+mn-lt"/>
                <a:cs typeface="Arial" panose="020B0604020202020204" pitchFamily="34" charset="0"/>
              </a:rPr>
              <a:t>Yrityksiä: 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243C86"/>
                </a:solidFill>
                <a:effectLst/>
                <a:uLnTx/>
                <a:uFillTx/>
                <a:latin typeface="Franklin Gothic Book" panose="020B0503020102020204" pitchFamily="34" charset="0"/>
                <a:ea typeface="+mn-lt"/>
                <a:cs typeface="Arial" panose="020B0604020202020204" pitchFamily="34" charset="0"/>
              </a:rPr>
              <a:t>	SP </a:t>
            </a: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43C86"/>
                </a:solidFill>
                <a:effectLst/>
                <a:uLnTx/>
                <a:uFillTx/>
                <a:latin typeface="Franklin Gothic Book" panose="020B0503020102020204" pitchFamily="34" charset="0"/>
                <a:ea typeface="+mn-lt"/>
                <a:cs typeface="Arial" panose="020B0604020202020204" pitchFamily="34" charset="0"/>
              </a:rPr>
              <a:t>Stainless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243C86"/>
                </a:solidFill>
                <a:effectLst/>
                <a:uLnTx/>
                <a:uFillTx/>
                <a:latin typeface="Franklin Gothic Book" panose="020B0503020102020204" pitchFamily="34" charset="0"/>
                <a:ea typeface="+mn-lt"/>
                <a:cs typeface="Arial" panose="020B0604020202020204" pitchFamily="34" charset="0"/>
              </a:rPr>
              <a:t> Oy, </a:t>
            </a: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43C86"/>
                </a:solidFill>
                <a:effectLst/>
                <a:uLnTx/>
                <a:uFillTx/>
                <a:latin typeface="Franklin Gothic Book" panose="020B0503020102020204" pitchFamily="34" charset="0"/>
                <a:ea typeface="+mn-lt"/>
                <a:cs typeface="Arial" panose="020B0604020202020204" pitchFamily="34" charset="0"/>
              </a:rPr>
              <a:t>Fatec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243C86"/>
                </a:solidFill>
                <a:effectLst/>
                <a:uLnTx/>
                <a:uFillTx/>
                <a:latin typeface="Franklin Gothic Book" panose="020B0503020102020204" pitchFamily="34" charset="0"/>
                <a:ea typeface="+mn-lt"/>
                <a:cs typeface="Arial" panose="020B0604020202020204" pitchFamily="34" charset="0"/>
              </a:rPr>
              <a:t> Oy, Jätekukko Oy, Sepa Oy, Yara Siilinjärvi, Kuopion </a:t>
            </a: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43C86"/>
                </a:solidFill>
                <a:effectLst/>
                <a:uLnTx/>
                <a:uFillTx/>
                <a:latin typeface="Franklin Gothic Book" panose="020B0503020102020204" pitchFamily="34" charset="0"/>
                <a:ea typeface="+mn-lt"/>
                <a:cs typeface="Arial" panose="020B0604020202020204" pitchFamily="34" charset="0"/>
              </a:rPr>
              <a:t>Mestar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243C86"/>
                </a:solidFill>
                <a:effectLst/>
                <a:uLnTx/>
                <a:uFillTx/>
                <a:latin typeface="Franklin Gothic Book" panose="020B0503020102020204" pitchFamily="34" charset="0"/>
                <a:ea typeface="+mn-lt"/>
                <a:cs typeface="Arial" panose="020B0604020202020204" pitchFamily="34" charset="0"/>
              </a:rPr>
              <a:t> Oy, 			Niiralan Kulma Oy, Kuopion Opiskelija-asunnot Oy, </a:t>
            </a: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43C86"/>
                </a:solidFill>
                <a:effectLst/>
                <a:uLnTx/>
                <a:uFillTx/>
                <a:latin typeface="Franklin Gothic Book" panose="020B0503020102020204" pitchFamily="34" charset="0"/>
                <a:ea typeface="+mn-lt"/>
                <a:cs typeface="Arial" panose="020B0604020202020204" pitchFamily="34" charset="0"/>
              </a:rPr>
              <a:t>Lapra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243C86"/>
                </a:solidFill>
                <a:effectLst/>
                <a:uLnTx/>
                <a:uFillTx/>
                <a:latin typeface="Franklin Gothic Book" panose="020B0503020102020204" pitchFamily="34" charset="0"/>
                <a:ea typeface="+mn-lt"/>
                <a:cs typeface="Arial" panose="020B0604020202020204" pitchFamily="34" charset="0"/>
              </a:rPr>
              <a:t> Oy; </a:t>
            </a: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43C86"/>
                </a:solidFill>
                <a:effectLst/>
                <a:uLnTx/>
                <a:uFillTx/>
                <a:latin typeface="Franklin Gothic Book" panose="020B0503020102020204" pitchFamily="34" charset="0"/>
                <a:ea typeface="+mn-lt"/>
                <a:cs typeface="Arial" panose="020B0604020202020204" pitchFamily="34" charset="0"/>
              </a:rPr>
              <a:t>Ponsse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243C86"/>
                </a:solidFill>
                <a:effectLst/>
                <a:uLnTx/>
                <a:uFillTx/>
                <a:latin typeface="Franklin Gothic Book" panose="020B0503020102020204" pitchFamily="34" charset="0"/>
                <a:ea typeface="+mn-lt"/>
                <a:cs typeface="Arial" panose="020B0604020202020204" pitchFamily="34" charset="0"/>
              </a:rPr>
              <a:t> 	Oy, Olvi Oy, 			</a:t>
            </a: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43C86"/>
                </a:solidFill>
                <a:effectLst/>
                <a:uLnTx/>
                <a:uFillTx/>
                <a:latin typeface="Franklin Gothic Book" panose="020B0503020102020204" pitchFamily="34" charset="0"/>
                <a:ea typeface="+mn-lt"/>
                <a:cs typeface="Arial" panose="020B0604020202020204" pitchFamily="34" charset="0"/>
              </a:rPr>
              <a:t>RateSteel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243C86"/>
                </a:solidFill>
                <a:effectLst/>
                <a:uLnTx/>
                <a:uFillTx/>
                <a:latin typeface="Franklin Gothic Book" panose="020B0503020102020204" pitchFamily="34" charset="0"/>
                <a:ea typeface="+mn-lt"/>
                <a:cs typeface="Arial" panose="020B0604020202020204" pitchFamily="34" charset="0"/>
              </a:rPr>
              <a:t> Oy, Lapinlahden koneistus Oy, RD Group Oy, </a:t>
            </a: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43C86"/>
                </a:solidFill>
                <a:effectLst/>
                <a:uLnTx/>
                <a:uFillTx/>
                <a:latin typeface="Franklin Gothic Book" panose="020B0503020102020204" pitchFamily="34" charset="0"/>
                <a:ea typeface="+mn-lt"/>
                <a:cs typeface="Arial" panose="020B0604020202020204" pitchFamily="34" charset="0"/>
              </a:rPr>
              <a:t>Timaco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243C86"/>
                </a:solidFill>
                <a:effectLst/>
                <a:uLnTx/>
                <a:uFillTx/>
                <a:latin typeface="Franklin Gothic Book" panose="020B0503020102020204" pitchFamily="34" charset="0"/>
                <a:ea typeface="+mn-lt"/>
                <a:cs typeface="Arial" panose="020B0604020202020204" pitchFamily="34" charset="0"/>
              </a:rPr>
              <a:t> Oy, </a:t>
            </a: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43C86"/>
                </a:solidFill>
                <a:effectLst/>
                <a:uLnTx/>
                <a:uFillTx/>
                <a:latin typeface="Franklin Gothic Book" panose="020B0503020102020204" pitchFamily="34" charset="0"/>
                <a:ea typeface="+mn-lt"/>
                <a:cs typeface="Arial" panose="020B0604020202020204" pitchFamily="34" charset="0"/>
              </a:rPr>
              <a:t>LappConnecto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243C86"/>
                </a:solidFill>
                <a:effectLst/>
                <a:uLnTx/>
                <a:uFillTx/>
                <a:latin typeface="Franklin Gothic Book" panose="020B0503020102020204" pitchFamily="34" charset="0"/>
                <a:ea typeface="+mn-lt"/>
                <a:cs typeface="Arial" panose="020B0604020202020204" pitchFamily="34" charset="0"/>
              </a:rPr>
              <a:t> Oy, 			Metallityö Vainio Oy, </a:t>
            </a: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43C86"/>
                </a:solidFill>
                <a:effectLst/>
                <a:uLnTx/>
                <a:uFillTx/>
                <a:latin typeface="Franklin Gothic Book" panose="020B0503020102020204" pitchFamily="34" charset="0"/>
                <a:ea typeface="+mn-lt"/>
                <a:cs typeface="Arial" panose="020B0604020202020204" pitchFamily="34" charset="0"/>
              </a:rPr>
              <a:t>Hanza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243C86"/>
                </a:solidFill>
                <a:effectLst/>
                <a:uLnTx/>
                <a:uFillTx/>
                <a:latin typeface="Franklin Gothic Book" panose="020B05030201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43C86"/>
                </a:solidFill>
                <a:effectLst/>
                <a:uLnTx/>
                <a:uFillTx/>
                <a:latin typeface="Franklin Gothic Book" panose="020B0503020102020204" pitchFamily="34" charset="0"/>
                <a:ea typeface="+mn-lt"/>
                <a:cs typeface="Arial" panose="020B0604020202020204" pitchFamily="34" charset="0"/>
              </a:rPr>
              <a:t>Toolfac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243C86"/>
                </a:solidFill>
                <a:effectLst/>
                <a:uLnTx/>
                <a:uFillTx/>
                <a:latin typeface="Franklin Gothic Book" panose="020B0503020102020204" pitchFamily="34" charset="0"/>
                <a:ea typeface="+mn-lt"/>
                <a:cs typeface="Arial" panose="020B0604020202020204" pitchFamily="34" charset="0"/>
              </a:rPr>
              <a:t> Oy, </a:t>
            </a: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43C86"/>
                </a:solidFill>
                <a:effectLst/>
                <a:uLnTx/>
                <a:uFillTx/>
                <a:latin typeface="Franklin Gothic Book" panose="020B0503020102020204" pitchFamily="34" charset="0"/>
                <a:ea typeface="+mn-lt"/>
                <a:cs typeface="Arial" panose="020B0604020202020204" pitchFamily="34" charset="0"/>
              </a:rPr>
              <a:t>Lunawood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243C86"/>
                </a:solidFill>
                <a:effectLst/>
                <a:uLnTx/>
                <a:uFillTx/>
                <a:latin typeface="Franklin Gothic Book" panose="020B0503020102020204" pitchFamily="34" charset="0"/>
                <a:ea typeface="+mn-lt"/>
                <a:cs typeface="Arial" panose="020B0604020202020204" pitchFamily="34" charset="0"/>
              </a:rPr>
              <a:t> Oy; Fiskars Sorsakoski, ANDRITZ 			Warkaus </a:t>
            </a: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43C86"/>
                </a:solidFill>
                <a:effectLst/>
                <a:uLnTx/>
                <a:uFillTx/>
                <a:latin typeface="Franklin Gothic Book" panose="020B0503020102020204" pitchFamily="34" charset="0"/>
                <a:ea typeface="+mn-lt"/>
                <a:cs typeface="Arial" panose="020B0604020202020204" pitchFamily="34" charset="0"/>
              </a:rPr>
              <a:t>Work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243C86"/>
                </a:solidFill>
                <a:effectLst/>
                <a:uLnTx/>
                <a:uFillTx/>
                <a:latin typeface="Franklin Gothic Book" panose="020B0503020102020204" pitchFamily="34" charset="0"/>
                <a:ea typeface="+mn-lt"/>
                <a:cs typeface="Arial" panose="020B0604020202020204" pitchFamily="34" charset="0"/>
              </a:rPr>
              <a:t> Oy, OC-System Oy, Finnforel Oy, Taitotuote Oy, Varkauden Aluelämpö Oy, 		Riikinvoima Oy, </a:t>
            </a: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43C86"/>
                </a:solidFill>
                <a:effectLst/>
                <a:uLnTx/>
                <a:uFillTx/>
                <a:latin typeface="Franklin Gothic Book" panose="020B0503020102020204" pitchFamily="34" charset="0"/>
                <a:ea typeface="+mn-lt"/>
                <a:cs typeface="Arial" panose="020B0604020202020204" pitchFamily="34" charset="0"/>
              </a:rPr>
              <a:t>Savopak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243C86"/>
                </a:solidFill>
                <a:effectLst/>
                <a:uLnTx/>
                <a:uFillTx/>
                <a:latin typeface="Franklin Gothic Book" panose="020B0503020102020204" pitchFamily="34" charset="0"/>
                <a:ea typeface="+mn-lt"/>
                <a:cs typeface="Arial" panose="020B0604020202020204" pitchFamily="34" charset="0"/>
              </a:rPr>
              <a:t> Oy, Keski-Savon Jätehuolto </a:t>
            </a:r>
            <a:r>
              <a:rPr kumimoji="0" lang="fi-FI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43C86"/>
                </a:solidFill>
                <a:effectLst/>
                <a:uLnTx/>
                <a:uFillTx/>
                <a:latin typeface="Franklin Gothic Book" panose="020B0503020102020204" pitchFamily="34" charset="0"/>
                <a:ea typeface="+mn-lt"/>
                <a:cs typeface="Arial" panose="020B0604020202020204" pitchFamily="34" charset="0"/>
              </a:rPr>
              <a:t>Llky</a:t>
            </a:r>
            <a:endParaRPr lang="fi-FI" sz="4100" b="1" dirty="0">
              <a:solidFill>
                <a:srgbClr val="FFFFFF"/>
              </a:solidFill>
              <a:latin typeface="Amasis MT Pro Black" panose="020B0604020202020204" pitchFamily="18" charset="0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02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F052555E-AC50-4EE5-9AE8-50E165F792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0" r="-183"/>
          <a:stretch/>
        </p:blipFill>
        <p:spPr>
          <a:xfrm rot="5400000">
            <a:off x="2672179" y="-2720127"/>
            <a:ext cx="6858000" cy="12298254"/>
          </a:xfrm>
          <a:prstGeom prst="rect">
            <a:avLst/>
          </a:prstGeom>
        </p:spPr>
      </p:pic>
      <p:sp>
        <p:nvSpPr>
          <p:cNvPr id="16" name="Otsikko 1">
            <a:extLst>
              <a:ext uri="{FF2B5EF4-FFF2-40B4-BE49-F238E27FC236}">
                <a16:creationId xmlns:a16="http://schemas.microsoft.com/office/drawing/2014/main" id="{8716F2D0-9923-3BE8-845C-C6DA6C0A3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482" y="305759"/>
            <a:ext cx="10953578" cy="807542"/>
          </a:xfrm>
        </p:spPr>
        <p:txBody>
          <a:bodyPr>
            <a:noAutofit/>
          </a:bodyPr>
          <a:lstStyle/>
          <a:p>
            <a:r>
              <a:rPr lang="fi-FI" sz="3600" b="1" dirty="0">
                <a:solidFill>
                  <a:srgbClr val="243C86"/>
                </a:solidFill>
                <a:latin typeface="Tw Cen MT" panose="020B0602020104020603" pitchFamily="34" charset="0"/>
              </a:rPr>
              <a:t>Yritysten ympäristövastuullisuuden työkalut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FF4FA4C3-3092-82D0-18B4-E3D566B42FAC}"/>
              </a:ext>
            </a:extLst>
          </p:cNvPr>
          <p:cNvSpPr txBox="1"/>
          <p:nvPr/>
        </p:nvSpPr>
        <p:spPr>
          <a:xfrm>
            <a:off x="617482" y="1243786"/>
            <a:ext cx="10957035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i-FI" sz="2800" b="1" dirty="0">
                <a:solidFill>
                  <a:srgbClr val="243C86"/>
                </a:solidFill>
                <a:latin typeface="Franklin Gothic Book" panose="020B0503020102020204" pitchFamily="34" charset="0"/>
              </a:rPr>
              <a:t>KiertoKasvu-hankkeen tarjoamat palvelut yrityksille: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i-FI" sz="2000" dirty="0">
                <a:solidFill>
                  <a:srgbClr val="243C86"/>
                </a:solidFill>
                <a:latin typeface="Franklin Gothic Book" panose="020B0503020102020204" pitchFamily="34" charset="0"/>
              </a:rPr>
              <a:t>Ympäristövastuullisuuden työkalut: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fi-FI" sz="2000" dirty="0">
                <a:solidFill>
                  <a:srgbClr val="243C86"/>
                </a:solidFill>
                <a:latin typeface="Franklin Gothic Book" panose="020B0503020102020204" pitchFamily="34" charset="0"/>
              </a:rPr>
              <a:t>Materiaalikatselmointi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fi-FI" sz="2000" dirty="0">
                <a:solidFill>
                  <a:srgbClr val="243C86"/>
                </a:solidFill>
                <a:latin typeface="Franklin Gothic Book" panose="020B0503020102020204" pitchFamily="34" charset="0"/>
              </a:rPr>
              <a:t>Hiilijalanjälkilaskenta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fi-FI" sz="2000" dirty="0">
                <a:solidFill>
                  <a:srgbClr val="243C86"/>
                </a:solidFill>
                <a:latin typeface="Franklin Gothic Book" panose="020B0503020102020204" pitchFamily="34" charset="0"/>
              </a:rPr>
              <a:t>Konepajan ympäristövastuullisuuden työkalut</a:t>
            </a:r>
          </a:p>
          <a:p>
            <a:pPr>
              <a:spcAft>
                <a:spcPts val="600"/>
              </a:spcAft>
            </a:pPr>
            <a:endParaRPr lang="fi-FI" sz="1000" dirty="0">
              <a:solidFill>
                <a:srgbClr val="243C86"/>
              </a:solidFill>
              <a:latin typeface="Franklin Gothic Book" panose="020B0503020102020204" pitchFamily="34" charset="0"/>
            </a:endParaRPr>
          </a:p>
          <a:p>
            <a:pPr>
              <a:spcAft>
                <a:spcPts val="600"/>
              </a:spcAft>
            </a:pPr>
            <a:r>
              <a:rPr lang="fi-FI" sz="2000" dirty="0">
                <a:solidFill>
                  <a:srgbClr val="243C86"/>
                </a:solidFill>
                <a:latin typeface="Franklin Gothic Book" panose="020B0503020102020204" pitchFamily="34" charset="0"/>
              </a:rPr>
              <a:t>Osaamisen lisääminen: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243C86"/>
                </a:solidFill>
                <a:latin typeface="Franklin Gothic Book" panose="020B0503020102020204" pitchFamily="34" charset="0"/>
              </a:rPr>
              <a:t>Ympäristövastuullisuusosaamisen kehittäminen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243C86"/>
                </a:solidFill>
                <a:latin typeface="Franklin Gothic Book" panose="020B0503020102020204" pitchFamily="34" charset="0"/>
              </a:rPr>
              <a:t>Kiertotalousliiketoimintakonseptit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243C86"/>
                </a:solidFill>
                <a:latin typeface="Franklin Gothic Book" panose="020B0503020102020204" pitchFamily="34" charset="0"/>
              </a:rPr>
              <a:t>Pilotit ja laboratoriopalvelut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243C86"/>
                </a:solidFill>
                <a:latin typeface="Franklin Gothic Book" panose="020B0503020102020204" pitchFamily="34" charset="0"/>
              </a:rPr>
              <a:t>Tutustumismatkat ja </a:t>
            </a:r>
            <a:r>
              <a:rPr lang="fi-FI" sz="2000" dirty="0" err="1">
                <a:solidFill>
                  <a:srgbClr val="243C86"/>
                </a:solidFill>
                <a:latin typeface="Franklin Gothic Book" panose="020B0503020102020204" pitchFamily="34" charset="0"/>
              </a:rPr>
              <a:t>Bencmarking</a:t>
            </a:r>
            <a:endParaRPr lang="fi-FI" sz="2000" dirty="0">
              <a:solidFill>
                <a:srgbClr val="243C86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42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F052555E-AC50-4EE5-9AE8-50E165F792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0" r="-183"/>
          <a:stretch/>
        </p:blipFill>
        <p:spPr>
          <a:xfrm rot="5400000">
            <a:off x="2672179" y="-2720127"/>
            <a:ext cx="6858000" cy="12298254"/>
          </a:xfrm>
          <a:prstGeom prst="rect">
            <a:avLst/>
          </a:prstGeom>
        </p:spPr>
      </p:pic>
      <p:sp>
        <p:nvSpPr>
          <p:cNvPr id="16" name="Otsikko 1">
            <a:extLst>
              <a:ext uri="{FF2B5EF4-FFF2-40B4-BE49-F238E27FC236}">
                <a16:creationId xmlns:a16="http://schemas.microsoft.com/office/drawing/2014/main" id="{8716F2D0-9923-3BE8-845C-C6DA6C0A3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482" y="305759"/>
            <a:ext cx="10953578" cy="807542"/>
          </a:xfrm>
        </p:spPr>
        <p:txBody>
          <a:bodyPr>
            <a:noAutofit/>
          </a:bodyPr>
          <a:lstStyle/>
          <a:p>
            <a:r>
              <a:rPr lang="fi-FI" sz="3600" b="1" dirty="0">
                <a:solidFill>
                  <a:srgbClr val="243C86"/>
                </a:solidFill>
                <a:latin typeface="Tw Cen MT" panose="020B0602020104020603" pitchFamily="34" charset="0"/>
              </a:rPr>
              <a:t>Yritysten ympäristövastuullisuuden työkalut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87AAC1F8-919A-7E7C-8C20-F8D7D8FEF8D6}"/>
              </a:ext>
            </a:extLst>
          </p:cNvPr>
          <p:cNvSpPr txBox="1"/>
          <p:nvPr/>
        </p:nvSpPr>
        <p:spPr>
          <a:xfrm>
            <a:off x="614025" y="1113301"/>
            <a:ext cx="10957035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00" b="1" dirty="0">
                <a:solidFill>
                  <a:srgbClr val="243C86"/>
                </a:solidFill>
                <a:latin typeface="Franklin Gothic Book" panose="020B0503020102020204" pitchFamily="34" charset="0"/>
              </a:rPr>
              <a:t>1. Materiaalikatselmointi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243C86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Materiaalikatselmointi on käytännön työkalu yrityksen materiaalivirtoihin liittyvien tehostamiskohteiden löytämiseen. Materiaalikatselmoinnin perusajatuksena on tuoda näkyväksi materiaaleihin sitoutuneet energia-, työ- ja hukka/jätekustannukset prosessien eri vaiheessa.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srgbClr val="243C86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243C86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Materiaalikatselmus määritellään systemaattiseksi menettelyksi, joka kartoittaa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243C86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riittävällä tarkkuudella kohteen materiaalitaseen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243C86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materiaalivirtoihin liittyvät suorat ja välilliset kustannukset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243C86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uuden näkökulman materiaalien käytön tehostamiseen, tehostamistoimien kannattavuuden ja toteutusmahdollisuuksien arviointiin.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srgbClr val="243C86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243C86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Materiaalikatselmus voi toimia yrityksessä osana laajempaa jatkuvan parantamisen ja ympäristöjohtamisen prosessia.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srgbClr val="243C86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243C86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Katselmointi toteutetaan Motivan mallin mukaisesti noudattaen Motivan ohjeita ja lomake- sekä raporttipohjia. Hankkeen kautta De minimis-tukena yrityksille mahdollista.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243C86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000" dirty="0">
                <a:solidFill>
                  <a:srgbClr val="243C86"/>
                </a:solidFill>
                <a:latin typeface="Franklin Gothic Book" panose="020B0503020102020204" pitchFamily="34" charset="0"/>
              </a:rPr>
              <a:t>Motivan mallin mukaisiin materiaalikatselmuksiin voi saada BF kautta tukea 50% kuluista, </a:t>
            </a:r>
            <a:r>
              <a:rPr lang="fi-FI" sz="2000" dirty="0" err="1">
                <a:solidFill>
                  <a:srgbClr val="243C86"/>
                </a:solidFill>
                <a:latin typeface="Franklin Gothic Book" panose="020B0503020102020204" pitchFamily="34" charset="0"/>
              </a:rPr>
              <a:t>max</a:t>
            </a:r>
            <a:r>
              <a:rPr lang="fi-FI" sz="2000" dirty="0">
                <a:solidFill>
                  <a:srgbClr val="243C86"/>
                </a:solidFill>
                <a:latin typeface="Franklin Gothic Book" panose="020B0503020102020204" pitchFamily="34" charset="0"/>
              </a:rPr>
              <a:t>. 15 000 €. 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rgbClr val="243C86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608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F052555E-AC50-4EE5-9AE8-50E165F792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0" r="-183"/>
          <a:stretch/>
        </p:blipFill>
        <p:spPr>
          <a:xfrm rot="5400000">
            <a:off x="2720127" y="-2720127"/>
            <a:ext cx="6858000" cy="12298254"/>
          </a:xfrm>
          <a:prstGeom prst="rect">
            <a:avLst/>
          </a:prstGeom>
        </p:spPr>
      </p:pic>
      <p:sp>
        <p:nvSpPr>
          <p:cNvPr id="16" name="Otsikko 1">
            <a:extLst>
              <a:ext uri="{FF2B5EF4-FFF2-40B4-BE49-F238E27FC236}">
                <a16:creationId xmlns:a16="http://schemas.microsoft.com/office/drawing/2014/main" id="{8716F2D0-9923-3BE8-845C-C6DA6C0A3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482" y="305759"/>
            <a:ext cx="10953578" cy="807542"/>
          </a:xfrm>
        </p:spPr>
        <p:txBody>
          <a:bodyPr>
            <a:noAutofit/>
          </a:bodyPr>
          <a:lstStyle/>
          <a:p>
            <a:r>
              <a:rPr lang="fi-FI" sz="3600" b="1" dirty="0">
                <a:solidFill>
                  <a:srgbClr val="243C86"/>
                </a:solidFill>
                <a:latin typeface="Tw Cen MT" panose="020B0602020104020603" pitchFamily="34" charset="0"/>
              </a:rPr>
              <a:t>Yritysten ympäristövastuullisuuden työkalut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55C13693-2572-2214-5114-AB7DD0386C6A}"/>
              </a:ext>
            </a:extLst>
          </p:cNvPr>
          <p:cNvSpPr txBox="1"/>
          <p:nvPr/>
        </p:nvSpPr>
        <p:spPr>
          <a:xfrm>
            <a:off x="614025" y="1260439"/>
            <a:ext cx="1095703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00" b="1" dirty="0">
                <a:solidFill>
                  <a:srgbClr val="243C86"/>
                </a:solidFill>
                <a:latin typeface="Franklin Gothic Book" panose="020B0503020102020204" pitchFamily="34" charset="0"/>
              </a:rPr>
              <a:t>1. Materiaalikatselmointi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243C86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Motivan mallin mukaisessa Materiaalikatselmuksessa laskentatapana käytetään materiaalivirtojen kustannusanalyysiä (MFCA= Material Flow Cost Accounting).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243C86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MFCA -laskennassa käytetään SFS-EN ISO 14 051 –standardia.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243C86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Tulokset mallinnetaan 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43C86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Sankey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243C86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-virtaamakaaviolla.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243C86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Hankkeessa käytetään Stan –laskentaohjelmistoa, joka on itävaltalaisen teknillisen korkeakoulun (TU Wien) kehittämä avoin laskentaohjelmisto.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243C86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243C86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MFCA:n mallissa kaikki materiaalivirroista ja energian käytöstä syntyvät ja niihin liittyvät kustannukset (suorat ja välilliset kustannukset) lasketaan, jonka jälkeen ne kohdennetaan materiaalivirtoihin massaperusteisesti.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243C86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243C86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Edellisessä prosessivaiheessa materiaalivirtoihin kohdistuneet kustannukset siirtyvät eteenpäin seuraavaan vaiheeseen, jossa ne kohdennetaan tuotteille ja hävikille/jätteille edelleen massaperusteisesti. 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243C86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9841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F052555E-AC50-4EE5-9AE8-50E165F792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0" r="-183"/>
          <a:stretch/>
        </p:blipFill>
        <p:spPr>
          <a:xfrm rot="5400000">
            <a:off x="2672179" y="-2720127"/>
            <a:ext cx="6858000" cy="12298254"/>
          </a:xfrm>
          <a:prstGeom prst="rect">
            <a:avLst/>
          </a:prstGeom>
        </p:spPr>
      </p:pic>
      <p:sp>
        <p:nvSpPr>
          <p:cNvPr id="16" name="Otsikko 1">
            <a:extLst>
              <a:ext uri="{FF2B5EF4-FFF2-40B4-BE49-F238E27FC236}">
                <a16:creationId xmlns:a16="http://schemas.microsoft.com/office/drawing/2014/main" id="{8716F2D0-9923-3BE8-845C-C6DA6C0A3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482" y="305759"/>
            <a:ext cx="10953578" cy="807542"/>
          </a:xfrm>
        </p:spPr>
        <p:txBody>
          <a:bodyPr>
            <a:noAutofit/>
          </a:bodyPr>
          <a:lstStyle/>
          <a:p>
            <a:r>
              <a:rPr lang="fi-FI" sz="3600" b="1" dirty="0">
                <a:solidFill>
                  <a:srgbClr val="243C86"/>
                </a:solidFill>
                <a:latin typeface="Tw Cen MT" panose="020B0602020104020603" pitchFamily="34" charset="0"/>
              </a:rPr>
              <a:t>Yritysten ympäristövastuullisuuden työkalut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540147D0-653D-3CC4-51D7-A02D02F87823}"/>
              </a:ext>
            </a:extLst>
          </p:cNvPr>
          <p:cNvSpPr txBox="1"/>
          <p:nvPr/>
        </p:nvSpPr>
        <p:spPr>
          <a:xfrm>
            <a:off x="617482" y="1113301"/>
            <a:ext cx="5182211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00" b="1" dirty="0">
                <a:solidFill>
                  <a:srgbClr val="243C86"/>
                </a:solidFill>
                <a:latin typeface="Franklin Gothic Book" panose="020B0503020102020204" pitchFamily="34" charset="0"/>
              </a:rPr>
              <a:t>1. Materiaalikatselmointi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600" b="0" i="0" u="none" strike="noStrike" kern="1200" cap="none" spc="0" normalizeH="0" baseline="0" noProof="0" dirty="0">
              <a:ln>
                <a:noFill/>
              </a:ln>
              <a:solidFill>
                <a:srgbClr val="243C86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243C86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Materiaalivirtojen kustannusanalyysi eroaa perinteisestä kustannuslaskennasta.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243C86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243C86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Perinteisessä kustannuslaskennassa kaikki materiaali- ja käsittelykustannukset allokoidaan tuotekustannuksiin.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243C86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Materiaalihävikin kustannuksia ei määritellä tai tunnisteta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243C86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243C86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Materiaalivirtojen kustannusanalyysissä materiaalihävikki käsitellään kustannuskohteena ja kustannukset jaetaan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243C86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Materiaalikustannuksiin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243C86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Energiakustannuksiin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243C86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Järjestelmä- (sis. työkustannukset, huolto ja muut kustannukset) ja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243C86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Jätteenkäsittelykustannuksiin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430BB9E-16F3-62B3-DE4C-100C31AA6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163" y="1504319"/>
            <a:ext cx="6431837" cy="51027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98160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F052555E-AC50-4EE5-9AE8-50E165F792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0" r="-183"/>
          <a:stretch/>
        </p:blipFill>
        <p:spPr>
          <a:xfrm rot="5400000">
            <a:off x="2672179" y="-2720127"/>
            <a:ext cx="6858000" cy="12298254"/>
          </a:xfrm>
          <a:prstGeom prst="rect">
            <a:avLst/>
          </a:prstGeom>
        </p:spPr>
      </p:pic>
      <p:sp>
        <p:nvSpPr>
          <p:cNvPr id="15" name="Tekstiruutu 14">
            <a:extLst>
              <a:ext uri="{FF2B5EF4-FFF2-40B4-BE49-F238E27FC236}">
                <a16:creationId xmlns:a16="http://schemas.microsoft.com/office/drawing/2014/main" id="{751E0813-B1E5-A5EC-C402-AFB75C063F2F}"/>
              </a:ext>
            </a:extLst>
          </p:cNvPr>
          <p:cNvSpPr txBox="1"/>
          <p:nvPr/>
        </p:nvSpPr>
        <p:spPr>
          <a:xfrm>
            <a:off x="588419" y="900828"/>
            <a:ext cx="11150289" cy="574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00" b="1" dirty="0">
                <a:solidFill>
                  <a:srgbClr val="243C86"/>
                </a:solidFill>
                <a:latin typeface="Franklin Gothic Book" panose="020B0503020102020204" pitchFamily="34" charset="0"/>
              </a:rPr>
              <a:t>2. Hiilijalanjälkilaskenta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fi-FI" sz="2000" dirty="0">
                <a:solidFill>
                  <a:srgbClr val="243C86"/>
                </a:solidFill>
                <a:latin typeface="Franklin Gothic Book" panose="020B0503020102020204" pitchFamily="34" charset="0"/>
                <a:ea typeface="+mn-ea"/>
                <a:cs typeface="+mn-cs"/>
              </a:rPr>
              <a:t>Hiilijalanjälki (</a:t>
            </a:r>
            <a:r>
              <a:rPr lang="fi-FI" sz="2000" dirty="0" err="1">
                <a:solidFill>
                  <a:srgbClr val="243C86"/>
                </a:solidFill>
                <a:latin typeface="Franklin Gothic Book" panose="020B0503020102020204" pitchFamily="34" charset="0"/>
                <a:ea typeface="+mn-ea"/>
                <a:cs typeface="+mn-cs"/>
              </a:rPr>
              <a:t>carbon</a:t>
            </a:r>
            <a:r>
              <a:rPr lang="fi-FI" sz="2000" dirty="0">
                <a:solidFill>
                  <a:srgbClr val="243C86"/>
                </a:solidFill>
                <a:latin typeface="Franklin Gothic Book" panose="020B0503020102020204" pitchFamily="34" charset="0"/>
                <a:ea typeface="+mn-ea"/>
                <a:cs typeface="+mn-cs"/>
              </a:rPr>
              <a:t> </a:t>
            </a:r>
            <a:r>
              <a:rPr lang="fi-FI" sz="2000" dirty="0" err="1">
                <a:solidFill>
                  <a:srgbClr val="243C86"/>
                </a:solidFill>
                <a:latin typeface="Franklin Gothic Book" panose="020B0503020102020204" pitchFamily="34" charset="0"/>
                <a:ea typeface="+mn-ea"/>
                <a:cs typeface="+mn-cs"/>
              </a:rPr>
              <a:t>footprint</a:t>
            </a:r>
            <a:r>
              <a:rPr lang="fi-FI" sz="2000" dirty="0">
                <a:solidFill>
                  <a:srgbClr val="243C86"/>
                </a:solidFill>
                <a:latin typeface="Franklin Gothic Book" panose="020B0503020102020204" pitchFamily="34" charset="0"/>
                <a:ea typeface="+mn-ea"/>
                <a:cs typeface="+mn-cs"/>
              </a:rPr>
              <a:t>) tarkoittaa jonkin tuotteen, toiminnan tai palvelun aiheuttamaa ilmastokuormaa. Laskenta huomio tuotteen tai toiminnan koko elinkaaren aikana syntyvät kasvihuonekaasupäästöt.</a:t>
            </a:r>
            <a:endParaRPr lang="fi-FI" sz="2000" dirty="0">
              <a:solidFill>
                <a:srgbClr val="243C86"/>
              </a:solidFill>
              <a:latin typeface="Franklin Gothic Book" panose="020B05030201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fi-FI" sz="2000" dirty="0">
                <a:solidFill>
                  <a:srgbClr val="243C86"/>
                </a:solidFill>
                <a:latin typeface="Franklin Gothic Book" panose="020B0503020102020204" pitchFamily="34" charset="0"/>
                <a:ea typeface="+mn-ea"/>
                <a:cs typeface="+mn-cs"/>
              </a:rPr>
              <a:t>Hiilijalanjälki kuvaa vain yhtä vaikutusta eli ilmastonmuutosta. Se ei huomioi muita ympäristövaikutuksia kuten maaperän pilaantumista, rehevöitymistä jne.</a:t>
            </a:r>
            <a:endParaRPr lang="fi-FI" sz="2000" dirty="0">
              <a:solidFill>
                <a:srgbClr val="243C86"/>
              </a:solidFill>
              <a:latin typeface="Franklin Gothic Book" panose="020B05030201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fi-FI" sz="2000" dirty="0">
                <a:solidFill>
                  <a:srgbClr val="243C86"/>
                </a:solidFill>
                <a:latin typeface="Franklin Gothic Book" panose="020B0503020102020204" pitchFamily="34" charset="0"/>
                <a:ea typeface="+mn-ea"/>
                <a:cs typeface="+mn-cs"/>
              </a:rPr>
              <a:t>Hiilijalanjälki ilmoitetaan </a:t>
            </a:r>
            <a:r>
              <a:rPr lang="fi-FI" sz="2000" kern="100" dirty="0">
                <a:solidFill>
                  <a:srgbClr val="243C86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hiilidioksidiekvivalentteina (CO</a:t>
            </a:r>
            <a:r>
              <a:rPr lang="fi-FI" sz="2000" kern="100" baseline="-25000" dirty="0">
                <a:solidFill>
                  <a:srgbClr val="243C86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i-FI" sz="2000" kern="100" dirty="0">
                <a:solidFill>
                  <a:srgbClr val="243C86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000" kern="100" dirty="0" err="1">
                <a:solidFill>
                  <a:srgbClr val="243C86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ekv</a:t>
            </a:r>
            <a:r>
              <a:rPr lang="fi-FI" sz="2000" kern="100" dirty="0">
                <a:solidFill>
                  <a:srgbClr val="243C86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joka on kasvihuonepäästöjen yhteismitta. Sen avulla voidaan laskea yhteen eri kasvihuonekaasujen päästöjen vaikutus kasvihuoneilmiön voimistumiseen.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fi-FI" sz="2000" kern="100" dirty="0">
                <a:solidFill>
                  <a:srgbClr val="243C86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Päästölaskennassa huomioitavia kasvihuonekaasuja ovat hiilidioksidi CO</a:t>
            </a:r>
            <a:r>
              <a:rPr lang="fi-FI" sz="2000" kern="100" baseline="-25000" dirty="0">
                <a:solidFill>
                  <a:srgbClr val="243C86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i-FI" sz="2000" kern="100" dirty="0">
                <a:solidFill>
                  <a:srgbClr val="243C86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metaani CH</a:t>
            </a:r>
            <a:r>
              <a:rPr lang="fi-FI" sz="2000" kern="100" baseline="-25000" dirty="0">
                <a:solidFill>
                  <a:srgbClr val="243C86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fi-FI" sz="2000" kern="100" dirty="0">
                <a:solidFill>
                  <a:srgbClr val="243C86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dityppioksidi N</a:t>
            </a:r>
            <a:r>
              <a:rPr lang="fi-FI" sz="2000" kern="100" baseline="-25000" dirty="0">
                <a:solidFill>
                  <a:srgbClr val="243C86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i-FI" sz="2000" kern="100" dirty="0">
                <a:solidFill>
                  <a:srgbClr val="243C86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O, HFC-yhdisteet, PFC-yhdisteet, </a:t>
            </a:r>
            <a:r>
              <a:rPr lang="fi-FI" sz="2000" kern="100" dirty="0" err="1">
                <a:solidFill>
                  <a:srgbClr val="243C86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rikkiheksafluoridi</a:t>
            </a:r>
            <a:r>
              <a:rPr lang="fi-FI" sz="2000" kern="100" dirty="0">
                <a:solidFill>
                  <a:srgbClr val="243C86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(SF</a:t>
            </a:r>
            <a:r>
              <a:rPr lang="fi-FI" sz="2000" kern="100" baseline="-25000" dirty="0">
                <a:solidFill>
                  <a:srgbClr val="243C86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fi-FI" sz="2000" kern="100" dirty="0">
                <a:solidFill>
                  <a:srgbClr val="243C86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sekä </a:t>
            </a:r>
            <a:r>
              <a:rPr lang="fi-FI" sz="2000" kern="100" dirty="0" err="1">
                <a:solidFill>
                  <a:srgbClr val="243C86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typpitrifluoridi</a:t>
            </a:r>
            <a:r>
              <a:rPr lang="fi-FI" sz="2000" kern="100" dirty="0">
                <a:solidFill>
                  <a:srgbClr val="243C86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(NF</a:t>
            </a:r>
            <a:r>
              <a:rPr lang="fi-FI" sz="2000" kern="100" baseline="-25000" dirty="0">
                <a:solidFill>
                  <a:srgbClr val="243C86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fi-FI" sz="2000" kern="100" dirty="0">
                <a:solidFill>
                  <a:srgbClr val="243C86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Näillä kaasuilla on erilainen hallitustenvälisen ilmastonmuutospaneelin IPCC:n määrittelemä lämmityskerroin (GWP), joiden avulla kaasujen ilmastoa lämmittävä vaikutus </a:t>
            </a:r>
            <a:r>
              <a:rPr lang="fi-FI" sz="2000" kern="100" dirty="0" err="1">
                <a:solidFill>
                  <a:srgbClr val="243C86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yhteismitallistetaan</a:t>
            </a:r>
            <a:r>
              <a:rPr lang="fi-FI" sz="2000" kern="100" dirty="0">
                <a:solidFill>
                  <a:srgbClr val="243C86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hiilidioksidiekvivalenteiksi. </a:t>
            </a:r>
            <a:endParaRPr lang="fi-FI" sz="2000" dirty="0">
              <a:solidFill>
                <a:srgbClr val="243C86"/>
              </a:solidFill>
              <a:latin typeface="Franklin Gothic Book" panose="020B05030201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fi-FI" sz="2000" dirty="0">
                <a:solidFill>
                  <a:srgbClr val="243C86"/>
                </a:solidFill>
                <a:latin typeface="Franklin Gothic Book" panose="020B0503020102020204" pitchFamily="34" charset="0"/>
                <a:ea typeface="+mn-ea"/>
                <a:cs typeface="+mn-cs"/>
              </a:rPr>
              <a:t>Hiilijalanjälkilaskenta perustuu elinkaariarviointiin, jota ohjataan ISO 14040 ja ISO 14044 –standardeilla. Hiilijalanjälkilask</a:t>
            </a:r>
            <a:r>
              <a:rPr lang="fi-FI" sz="2000" dirty="0">
                <a:solidFill>
                  <a:srgbClr val="243C86"/>
                </a:solidFill>
                <a:latin typeface="Franklin Gothic Book" panose="020B0503020102020204" pitchFamily="34" charset="0"/>
              </a:rPr>
              <a:t>entaa säätelee ISO 14064 -14069 standardit sekä Greenhouse </a:t>
            </a:r>
            <a:r>
              <a:rPr lang="fi-FI" sz="2000" dirty="0" err="1">
                <a:solidFill>
                  <a:srgbClr val="243C86"/>
                </a:solidFill>
                <a:latin typeface="Franklin Gothic Book" panose="020B0503020102020204" pitchFamily="34" charset="0"/>
              </a:rPr>
              <a:t>Gas</a:t>
            </a:r>
            <a:r>
              <a:rPr lang="fi-FI" sz="2000" dirty="0">
                <a:solidFill>
                  <a:srgbClr val="243C86"/>
                </a:solidFill>
                <a:latin typeface="Franklin Gothic Book" panose="020B0503020102020204" pitchFamily="34" charset="0"/>
              </a:rPr>
              <a:t> </a:t>
            </a:r>
            <a:r>
              <a:rPr lang="fi-FI" sz="2000" dirty="0" err="1">
                <a:solidFill>
                  <a:srgbClr val="243C86"/>
                </a:solidFill>
                <a:latin typeface="Franklin Gothic Book" panose="020B0503020102020204" pitchFamily="34" charset="0"/>
              </a:rPr>
              <a:t>Protocol</a:t>
            </a:r>
            <a:r>
              <a:rPr lang="fi-FI" sz="2000" dirty="0">
                <a:solidFill>
                  <a:srgbClr val="243C86"/>
                </a:solidFill>
                <a:latin typeface="Franklin Gothic Book" panose="020B0503020102020204" pitchFamily="34" charset="0"/>
              </a:rPr>
              <a:t> –standardit.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8716F2D0-9923-3BE8-845C-C6DA6C0A3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876" y="185686"/>
            <a:ext cx="10953578" cy="807542"/>
          </a:xfrm>
        </p:spPr>
        <p:txBody>
          <a:bodyPr>
            <a:noAutofit/>
          </a:bodyPr>
          <a:lstStyle/>
          <a:p>
            <a:r>
              <a:rPr lang="fi-FI" sz="3600" b="1" dirty="0">
                <a:solidFill>
                  <a:srgbClr val="243C86"/>
                </a:solidFill>
                <a:latin typeface="Tw Cen MT" panose="020B0602020104020603" pitchFamily="34" charset="0"/>
              </a:rPr>
              <a:t>Yritysten ympäristövastuullisuuden työkalut</a:t>
            </a:r>
          </a:p>
        </p:txBody>
      </p:sp>
    </p:spTree>
    <p:extLst>
      <p:ext uri="{BB962C8B-B14F-4D97-AF65-F5344CB8AC3E}">
        <p14:creationId xmlns:p14="http://schemas.microsoft.com/office/powerpoint/2010/main" val="1173576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F052555E-AC50-4EE5-9AE8-50E165F792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0" r="-183"/>
          <a:stretch/>
        </p:blipFill>
        <p:spPr>
          <a:xfrm rot="5400000">
            <a:off x="2721793" y="-2729437"/>
            <a:ext cx="6865643" cy="12309231"/>
          </a:xfrm>
          <a:prstGeom prst="rect">
            <a:avLst/>
          </a:prstGeom>
        </p:spPr>
      </p:pic>
      <p:sp>
        <p:nvSpPr>
          <p:cNvPr id="15" name="Tekstiruutu 14">
            <a:extLst>
              <a:ext uri="{FF2B5EF4-FFF2-40B4-BE49-F238E27FC236}">
                <a16:creationId xmlns:a16="http://schemas.microsoft.com/office/drawing/2014/main" id="{751E0813-B1E5-A5EC-C402-AFB75C063F2F}"/>
              </a:ext>
            </a:extLst>
          </p:cNvPr>
          <p:cNvSpPr txBox="1"/>
          <p:nvPr/>
        </p:nvSpPr>
        <p:spPr>
          <a:xfrm>
            <a:off x="539306" y="968208"/>
            <a:ext cx="110174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00" b="1" dirty="0">
                <a:solidFill>
                  <a:srgbClr val="243C86"/>
                </a:solidFill>
                <a:latin typeface="Franklin Gothic Book" panose="020B0503020102020204" pitchFamily="34" charset="0"/>
              </a:rPr>
              <a:t>2. Hiilijalanjälkilaskenta</a:t>
            </a:r>
          </a:p>
          <a:p>
            <a:endParaRPr lang="fi-FI" sz="1000" b="1" dirty="0">
              <a:solidFill>
                <a:srgbClr val="243C86"/>
              </a:solidFill>
              <a:latin typeface="Franklin Gothic Book" panose="020B0503020102020204" pitchFamily="34" charset="0"/>
            </a:endParaRPr>
          </a:p>
          <a:p>
            <a:r>
              <a:rPr lang="fi-FI" sz="2000" dirty="0" err="1">
                <a:solidFill>
                  <a:srgbClr val="243C86"/>
                </a:solidFill>
                <a:latin typeface="Franklin Gothic Book" panose="020B0503020102020204" pitchFamily="34" charset="0"/>
              </a:rPr>
              <a:t>Greenhouse</a:t>
            </a:r>
            <a:r>
              <a:rPr lang="fi-FI" sz="2000" dirty="0">
                <a:solidFill>
                  <a:srgbClr val="243C86"/>
                </a:solidFill>
                <a:latin typeface="Franklin Gothic Book" panose="020B0503020102020204" pitchFamily="34" charset="0"/>
              </a:rPr>
              <a:t> </a:t>
            </a:r>
            <a:r>
              <a:rPr lang="fi-FI" sz="2000" dirty="0" err="1">
                <a:solidFill>
                  <a:srgbClr val="243C86"/>
                </a:solidFill>
                <a:latin typeface="Franklin Gothic Book" panose="020B0503020102020204" pitchFamily="34" charset="0"/>
              </a:rPr>
              <a:t>Gas</a:t>
            </a:r>
            <a:r>
              <a:rPr lang="fi-FI" sz="2000" dirty="0">
                <a:solidFill>
                  <a:srgbClr val="243C86"/>
                </a:solidFill>
                <a:latin typeface="Franklin Gothic Book" panose="020B0503020102020204" pitchFamily="34" charset="0"/>
              </a:rPr>
              <a:t> protokollan mukaan hiilijalanjälkeen liittyvät päästöt jaetaan kolmeen </a:t>
            </a:r>
            <a:r>
              <a:rPr lang="fi-FI" sz="2000" dirty="0" err="1">
                <a:solidFill>
                  <a:srgbClr val="243C86"/>
                </a:solidFill>
                <a:latin typeface="Franklin Gothic Book" panose="020B0503020102020204" pitchFamily="34" charset="0"/>
              </a:rPr>
              <a:t>Scopeen</a:t>
            </a:r>
            <a:r>
              <a:rPr lang="fi-FI" sz="2000" dirty="0">
                <a:solidFill>
                  <a:srgbClr val="243C86"/>
                </a:solidFill>
                <a:latin typeface="Franklin Gothic Book" panose="020B0503020102020204" pitchFamily="34" charset="0"/>
              </a:rPr>
              <a:t>.</a:t>
            </a:r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8716F2D0-9923-3BE8-845C-C6DA6C0A3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306" y="185686"/>
            <a:ext cx="11006148" cy="807542"/>
          </a:xfrm>
        </p:spPr>
        <p:txBody>
          <a:bodyPr>
            <a:noAutofit/>
          </a:bodyPr>
          <a:lstStyle/>
          <a:p>
            <a:r>
              <a:rPr lang="fi-FI" sz="3600" b="1" dirty="0">
                <a:solidFill>
                  <a:srgbClr val="243C86"/>
                </a:solidFill>
                <a:latin typeface="Tw Cen MT" panose="020B0602020104020603" pitchFamily="34" charset="0"/>
              </a:rPr>
              <a:t>Yritysten ympäristövastuullisuuden työkalut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EDB28CF1-E2BD-4FAC-B677-3338BCB235B6}"/>
              </a:ext>
            </a:extLst>
          </p:cNvPr>
          <p:cNvSpPr txBox="1"/>
          <p:nvPr/>
        </p:nvSpPr>
        <p:spPr>
          <a:xfrm>
            <a:off x="347794" y="1995030"/>
            <a:ext cx="502334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2000" dirty="0" err="1">
                <a:solidFill>
                  <a:srgbClr val="243C86"/>
                </a:solidFill>
                <a:latin typeface="Franklin Gothic Book" panose="020B0503020102020204" pitchFamily="34" charset="0"/>
              </a:rPr>
              <a:t>Scope</a:t>
            </a:r>
            <a:r>
              <a:rPr lang="fi-FI" sz="2000" dirty="0">
                <a:solidFill>
                  <a:srgbClr val="243C86"/>
                </a:solidFill>
                <a:latin typeface="Franklin Gothic Book" panose="020B0503020102020204" pitchFamily="34" charset="0"/>
              </a:rPr>
              <a:t> 1 lasketaan oman toiminnan suorat päästöt kuten oman energian tuotannon ja ajoneuvojen polttoaineen kulutuksen päästöt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2000" dirty="0" err="1">
                <a:solidFill>
                  <a:srgbClr val="243C86"/>
                </a:solidFill>
                <a:latin typeface="Franklin Gothic Book" panose="020B0503020102020204" pitchFamily="34" charset="0"/>
              </a:rPr>
              <a:t>Scope</a:t>
            </a:r>
            <a:r>
              <a:rPr lang="fi-FI" sz="2000" dirty="0">
                <a:solidFill>
                  <a:srgbClr val="243C86"/>
                </a:solidFill>
                <a:latin typeface="Franklin Gothic Book" panose="020B0503020102020204" pitchFamily="34" charset="0"/>
              </a:rPr>
              <a:t> 2 lasketaan energian kulutuksen epäsuorat päästöt eli ostetun energian (lämpö, sähkö, höyry) aiheuttamat päästöt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2000" dirty="0" err="1">
                <a:solidFill>
                  <a:srgbClr val="243C86"/>
                </a:solidFill>
                <a:latin typeface="Franklin Gothic Book" panose="020B0503020102020204" pitchFamily="34" charset="0"/>
              </a:rPr>
              <a:t>Scope</a:t>
            </a:r>
            <a:r>
              <a:rPr lang="fi-FI" sz="2000" dirty="0">
                <a:solidFill>
                  <a:srgbClr val="243C86"/>
                </a:solidFill>
                <a:latin typeface="Franklin Gothic Book" panose="020B0503020102020204" pitchFamily="34" charset="0"/>
              </a:rPr>
              <a:t> 3 lasketaan toiminnan muut epäsuorat päästöt, kuten kuljetukset ja jakelu, jätteet, matkustaminen ja myytyjen tuotteiden käytön aikainen sekä käytöstä poistamisen aiheuttama päästö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C07B9E0-6D4B-8008-C8AC-8E2AABC95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7397" y="1995030"/>
            <a:ext cx="6714603" cy="47487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2ECA81D6-A90D-79B4-474A-12C8A7382CCB}"/>
              </a:ext>
            </a:extLst>
          </p:cNvPr>
          <p:cNvSpPr txBox="1"/>
          <p:nvPr/>
        </p:nvSpPr>
        <p:spPr>
          <a:xfrm>
            <a:off x="9832156" y="2520171"/>
            <a:ext cx="4458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>
                <a:solidFill>
                  <a:srgbClr val="005426"/>
                </a:solidFill>
              </a:rPr>
              <a:t>NF</a:t>
            </a:r>
            <a:r>
              <a:rPr lang="fi-FI" sz="1000" b="1" baseline="-25000" dirty="0">
                <a:solidFill>
                  <a:srgbClr val="005426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04876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F052555E-AC50-4EE5-9AE8-50E165F792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0" r="-183"/>
          <a:stretch/>
        </p:blipFill>
        <p:spPr>
          <a:xfrm rot="5400000">
            <a:off x="2727036" y="-2727037"/>
            <a:ext cx="6858000" cy="12312073"/>
          </a:xfrm>
          <a:prstGeom prst="rect">
            <a:avLst/>
          </a:prstGeom>
        </p:spPr>
      </p:pic>
      <p:sp>
        <p:nvSpPr>
          <p:cNvPr id="15" name="Tekstiruutu 14">
            <a:extLst>
              <a:ext uri="{FF2B5EF4-FFF2-40B4-BE49-F238E27FC236}">
                <a16:creationId xmlns:a16="http://schemas.microsoft.com/office/drawing/2014/main" id="{751E0813-B1E5-A5EC-C402-AFB75C063F2F}"/>
              </a:ext>
            </a:extLst>
          </p:cNvPr>
          <p:cNvSpPr txBox="1"/>
          <p:nvPr/>
        </p:nvSpPr>
        <p:spPr>
          <a:xfrm>
            <a:off x="617482" y="1178915"/>
            <a:ext cx="1095703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00" b="1" dirty="0">
                <a:solidFill>
                  <a:srgbClr val="243C86"/>
                </a:solidFill>
                <a:latin typeface="Franklin Gothic Book" panose="020B0503020102020204" pitchFamily="34" charset="0"/>
              </a:rPr>
              <a:t>2. Hiilijalanjälkilaskenta</a:t>
            </a:r>
          </a:p>
          <a:p>
            <a:endParaRPr lang="fi-FI" sz="1000" b="1" dirty="0">
              <a:solidFill>
                <a:srgbClr val="243C86"/>
              </a:solidFill>
              <a:latin typeface="Franklin Gothic Book" panose="020B05030201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243C86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Laskennan erilaiset </a:t>
            </a:r>
            <a:r>
              <a:rPr lang="fi-FI" sz="2000" dirty="0">
                <a:solidFill>
                  <a:srgbClr val="243C86"/>
                </a:solidFill>
                <a:latin typeface="Franklin Gothic Book" panose="020B0503020102020204" pitchFamily="34" charset="0"/>
              </a:rPr>
              <a:t>rajaukset ovat mahdollisia esimerkiksi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2000" dirty="0">
                <a:solidFill>
                  <a:srgbClr val="243C86"/>
                </a:solidFill>
                <a:latin typeface="Franklin Gothic Book" panose="020B0503020102020204" pitchFamily="34" charset="0"/>
              </a:rPr>
              <a:t>cradle-to-</a:t>
            </a:r>
            <a:r>
              <a:rPr lang="fi-FI" sz="2000" dirty="0" err="1">
                <a:solidFill>
                  <a:srgbClr val="243C86"/>
                </a:solidFill>
                <a:latin typeface="Franklin Gothic Book" panose="020B0503020102020204" pitchFamily="34" charset="0"/>
              </a:rPr>
              <a:t>gate</a:t>
            </a:r>
            <a:r>
              <a:rPr lang="fi-FI" sz="2000" dirty="0">
                <a:solidFill>
                  <a:srgbClr val="243C86"/>
                </a:solidFill>
                <a:latin typeface="Franklin Gothic Book" panose="020B0503020102020204" pitchFamily="34" charset="0"/>
              </a:rPr>
              <a:t> tai cradle-to-</a:t>
            </a:r>
            <a:r>
              <a:rPr lang="fi-FI" sz="2000" dirty="0" err="1">
                <a:solidFill>
                  <a:srgbClr val="243C86"/>
                </a:solidFill>
                <a:latin typeface="Franklin Gothic Book" panose="020B0503020102020204" pitchFamily="34" charset="0"/>
              </a:rPr>
              <a:t>grave</a:t>
            </a:r>
            <a:r>
              <a:rPr lang="fi-FI" sz="2000" dirty="0">
                <a:solidFill>
                  <a:srgbClr val="243C86"/>
                </a:solidFill>
                <a:latin typeface="Franklin Gothic Book" panose="020B0503020102020204" pitchFamily="34" charset="0"/>
              </a:rPr>
              <a:t> tai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2000" dirty="0" err="1">
                <a:solidFill>
                  <a:srgbClr val="243C86"/>
                </a:solidFill>
                <a:latin typeface="Franklin Gothic Book" panose="020B0503020102020204" pitchFamily="34" charset="0"/>
              </a:rPr>
              <a:t>Scope</a:t>
            </a:r>
            <a:r>
              <a:rPr lang="fi-FI" sz="2000" dirty="0">
                <a:solidFill>
                  <a:srgbClr val="243C86"/>
                </a:solidFill>
                <a:latin typeface="Franklin Gothic Book" panose="020B0503020102020204" pitchFamily="34" charset="0"/>
              </a:rPr>
              <a:t> 1 &amp; 2 (</a:t>
            </a:r>
            <a:r>
              <a:rPr lang="fi-FI" sz="2000" dirty="0" err="1">
                <a:solidFill>
                  <a:srgbClr val="243C86"/>
                </a:solidFill>
                <a:latin typeface="Franklin Gothic Book" panose="020B0503020102020204" pitchFamily="34" charset="0"/>
              </a:rPr>
              <a:t>Scope</a:t>
            </a:r>
            <a:r>
              <a:rPr lang="fi-FI" sz="2000" dirty="0">
                <a:solidFill>
                  <a:srgbClr val="243C86"/>
                </a:solidFill>
                <a:latin typeface="Franklin Gothic Book" panose="020B0503020102020204" pitchFamily="34" charset="0"/>
              </a:rPr>
              <a:t> 3 valinnainen)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2000" dirty="0" err="1">
                <a:solidFill>
                  <a:srgbClr val="243C86"/>
                </a:solidFill>
                <a:latin typeface="Franklin Gothic Book" panose="020B0503020102020204" pitchFamily="34" charset="0"/>
              </a:rPr>
              <a:t>Scope</a:t>
            </a:r>
            <a:r>
              <a:rPr lang="fi-FI" sz="2000" dirty="0">
                <a:solidFill>
                  <a:srgbClr val="243C86"/>
                </a:solidFill>
                <a:latin typeface="Franklin Gothic Book" panose="020B0503020102020204" pitchFamily="34" charset="0"/>
              </a:rPr>
              <a:t> 3 sisällöstä voi valita laskennassa huomioitavat seikat esim. raaka-aineet, matkustaminen, jätehuolto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fi-FI" sz="2000" dirty="0">
                <a:solidFill>
                  <a:srgbClr val="243C86"/>
                </a:solidFill>
                <a:latin typeface="Franklin Gothic Book" panose="020B0503020102020204" pitchFamily="34" charset="0"/>
              </a:rPr>
              <a:t>Rajaukset tulee määritellä selkeästi ja läpinäkyvästi.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rgbClr val="243C86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fi-FI" sz="2000" dirty="0">
                <a:solidFill>
                  <a:srgbClr val="243C86"/>
                </a:solidFill>
                <a:latin typeface="Franklin Gothic Book" panose="020B0503020102020204" pitchFamily="34" charset="0"/>
              </a:rPr>
              <a:t>Laskennan tulee olla toistettavissa.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fi-FI" sz="2000" dirty="0">
                <a:solidFill>
                  <a:srgbClr val="243C86"/>
                </a:solidFill>
                <a:latin typeface="Franklin Gothic Book" panose="020B0503020102020204" pitchFamily="34" charset="0"/>
              </a:rPr>
              <a:t>Hiilijalanjälkilaskennat eivät ole suoraan vertailukelpoisia keskenään, huomioi laskennan rajaukset.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fi-FI" sz="2000" dirty="0">
                <a:solidFill>
                  <a:srgbClr val="243C86"/>
                </a:solidFill>
                <a:latin typeface="Franklin Gothic Book" panose="020B0503020102020204" pitchFamily="34" charset="0"/>
              </a:rPr>
              <a:t>Hiilijalanjälki olisi hyvä suhteuttaa esimerkiksi liikevaihtoon, tuotettujen tuotteiden tai työntekijöiden määrään. Näin vuosien välinen vertailu on todenmukaisempaa. Pelkkä laskennan tulos ei välttämä kerro yrityksen ympäristövastuullisuudesta.</a:t>
            </a:r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8716F2D0-9923-3BE8-845C-C6DA6C0A3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876" y="185686"/>
            <a:ext cx="10953578" cy="807542"/>
          </a:xfrm>
        </p:spPr>
        <p:txBody>
          <a:bodyPr>
            <a:noAutofit/>
          </a:bodyPr>
          <a:lstStyle/>
          <a:p>
            <a:r>
              <a:rPr lang="fi-FI" sz="3600" b="1" dirty="0">
                <a:solidFill>
                  <a:srgbClr val="243C86"/>
                </a:solidFill>
                <a:latin typeface="Tw Cen MT" panose="020B0602020104020603" pitchFamily="34" charset="0"/>
              </a:rPr>
              <a:t>Yritysten ympäristövastuullisuuden työkalut</a:t>
            </a:r>
          </a:p>
        </p:txBody>
      </p:sp>
    </p:spTree>
    <p:extLst>
      <p:ext uri="{BB962C8B-B14F-4D97-AF65-F5344CB8AC3E}">
        <p14:creationId xmlns:p14="http://schemas.microsoft.com/office/powerpoint/2010/main" val="4129034780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Custom 33">
      <a:dk1>
        <a:sysClr val="windowText" lastClr="000000"/>
      </a:dk1>
      <a:lt1>
        <a:sysClr val="window" lastClr="FFFFFF"/>
      </a:lt1>
      <a:dk2>
        <a:srgbClr val="201449"/>
      </a:dk2>
      <a:lt2>
        <a:srgbClr val="F3F0E9"/>
      </a:lt2>
      <a:accent1>
        <a:srgbClr val="E45221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954F72"/>
      </a:folHlink>
    </a:clrScheme>
    <a:fontScheme name="Custom 23">
      <a:majorFont>
        <a:latin typeface="Sagona Boo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b292679-a32a-4c5d-81ac-fe73cc65df18">
      <Terms xmlns="http://schemas.microsoft.com/office/infopath/2007/PartnerControls"/>
    </lcf76f155ced4ddcb4097134ff3c332f>
    <TaxCatchAll xmlns="f0dda5ad-ca9e-40af-b20a-d94ef578e0c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2409201031E3D4C99E006FAC6F9B4A8" ma:contentTypeVersion="15" ma:contentTypeDescription="Luo uusi asiakirja." ma:contentTypeScope="" ma:versionID="08cbb6c0bbb8cbc7502b3a0df8ca7b55">
  <xsd:schema xmlns:xsd="http://www.w3.org/2001/XMLSchema" xmlns:xs="http://www.w3.org/2001/XMLSchema" xmlns:p="http://schemas.microsoft.com/office/2006/metadata/properties" xmlns:ns2="cb292679-a32a-4c5d-81ac-fe73cc65df18" xmlns:ns3="f0dda5ad-ca9e-40af-b20a-d94ef578e0c0" targetNamespace="http://schemas.microsoft.com/office/2006/metadata/properties" ma:root="true" ma:fieldsID="b8a8c699b0639df9d343c9a5274d88c9" ns2:_="" ns3:_="">
    <xsd:import namespace="cb292679-a32a-4c5d-81ac-fe73cc65df18"/>
    <xsd:import namespace="f0dda5ad-ca9e-40af-b20a-d94ef578e0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292679-a32a-4c5d-81ac-fe73cc65df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4" nillable="true" ma:taxonomy="true" ma:internalName="lcf76f155ced4ddcb4097134ff3c332f" ma:taxonomyFieldName="MediaServiceImageTags" ma:displayName="Kuvien tunnisteet" ma:readOnly="false" ma:fieldId="{5cf76f15-5ced-4ddc-b409-7134ff3c332f}" ma:taxonomyMulti="true" ma:sspId="27ee12cc-49ea-458b-8a70-8770974bc7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dda5ad-ca9e-40af-b20a-d94ef578e0c0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44d6595d-e029-4702-9cd2-f5be68abea94}" ma:internalName="TaxCatchAll" ma:showField="CatchAllData" ma:web="f0dda5ad-ca9e-40af-b20a-d94ef578e0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0C5663-54EC-428A-A733-A7F2AA2A6C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ABAF71-CC52-489B-87F5-8629D9FD65A7}">
  <ds:schemaRefs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f0dda5ad-ca9e-40af-b20a-d94ef578e0c0"/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  <ds:schemaRef ds:uri="cb292679-a32a-4c5d-81ac-fe73cc65df1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2B4E0BC-01FE-4CE2-8ECA-7D59A526BF12}"/>
</file>

<file path=docProps/app.xml><?xml version="1.0" encoding="utf-8"?>
<Properties xmlns="http://schemas.openxmlformats.org/officeDocument/2006/extended-properties" xmlns:vt="http://schemas.openxmlformats.org/officeDocument/2006/docPropsVTypes">
  <TotalTime>4133</TotalTime>
  <Words>1290</Words>
  <Application>Microsoft Office PowerPoint</Application>
  <PresentationFormat>Laajakuva</PresentationFormat>
  <Paragraphs>168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5" baseType="lpstr">
      <vt:lpstr>Amasis MT Pro Black</vt:lpstr>
      <vt:lpstr>Arial</vt:lpstr>
      <vt:lpstr>Avenir Next LT Pro</vt:lpstr>
      <vt:lpstr>AvenirNext LT Pro Medium</vt:lpstr>
      <vt:lpstr>Calibri</vt:lpstr>
      <vt:lpstr>Franklin Gothic Book</vt:lpstr>
      <vt:lpstr>Sagona Book</vt:lpstr>
      <vt:lpstr>Tw Cen MT</vt:lpstr>
      <vt:lpstr>ExploreVTI</vt:lpstr>
      <vt:lpstr>PowerPoint-esitys</vt:lpstr>
      <vt:lpstr>PowerPoint-esitys</vt:lpstr>
      <vt:lpstr>Yritysten ympäristövastuullisuuden työkalut</vt:lpstr>
      <vt:lpstr>Yritysten ympäristövastuullisuuden työkalut</vt:lpstr>
      <vt:lpstr>Yritysten ympäristövastuullisuuden työkalut</vt:lpstr>
      <vt:lpstr>Yritysten ympäristövastuullisuuden työkalut</vt:lpstr>
      <vt:lpstr>Yritysten ympäristövastuullisuuden työkalut</vt:lpstr>
      <vt:lpstr>Yritysten ympäristövastuullisuuden työkalut</vt:lpstr>
      <vt:lpstr>Yritysten ympäristövastuullisuuden työkalut</vt:lpstr>
      <vt:lpstr>Yritysten ympäristövastuullisuuden työkalut</vt:lpstr>
      <vt:lpstr>Yritysten ympäristövastuullisuuden työkalut</vt:lpstr>
      <vt:lpstr>Yritysten ympäristövastuullisuuden työkalut</vt:lpstr>
      <vt:lpstr>Yritysten ympäristövastuullisuuden työkalut</vt:lpstr>
      <vt:lpstr>Yritysten ympäristövastuullisuuden työkalut</vt:lpstr>
      <vt:lpstr>Yritysten ympäristövastuullisuuden työkalut</vt:lpstr>
      <vt:lpstr>KIITOS!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Haemme yrityksiä mukaan rakentamaan Pohjois-Savon kiertotalous –hanketta!</dc:title>
  <dc:creator>Jasmin Raitala</dc:creator>
  <cp:lastModifiedBy>Laura Leppänen</cp:lastModifiedBy>
  <cp:revision>6</cp:revision>
  <dcterms:created xsi:type="dcterms:W3CDTF">2021-09-02T11:14:37Z</dcterms:created>
  <dcterms:modified xsi:type="dcterms:W3CDTF">2023-11-13T12:41:57Z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0x01010062409201031E3D4C99E006FAC6F9B4A8</vt:lpwstr>
  </property>
  <property fmtid="{D5CDD505-2E9C-101B-9397-08002B2CF9AE}" pid="3" name="MediaServiceImageTags">
    <vt:lpwstr/>
  </property>
</Properties>
</file>